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11"/>
    <p:restoredTop sz="96271"/>
  </p:normalViewPr>
  <p:slideViewPr>
    <p:cSldViewPr snapToGrid="0" snapToObjects="1">
      <p:cViewPr>
        <p:scale>
          <a:sx n="126" d="100"/>
          <a:sy n="126" d="100"/>
        </p:scale>
        <p:origin x="1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7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0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9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4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3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4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1B834-0495-354C-AC40-6950F4C7C31A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0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588724" y="1427077"/>
            <a:ext cx="8748398" cy="1628902"/>
            <a:chOff x="588724" y="1427077"/>
            <a:chExt cx="8748398" cy="1628902"/>
          </a:xfrm>
        </p:grpSpPr>
        <p:sp>
          <p:nvSpPr>
            <p:cNvPr id="22" name="Rounded Rectangle 21"/>
            <p:cNvSpPr/>
            <p:nvPr/>
          </p:nvSpPr>
          <p:spPr>
            <a:xfrm>
              <a:off x="1923788" y="2041741"/>
              <a:ext cx="3453004" cy="101423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endCxn id="4" idx="1"/>
            </p:cNvCxnSpPr>
            <p:nvPr/>
          </p:nvCxnSpPr>
          <p:spPr>
            <a:xfrm>
              <a:off x="1490597" y="2549046"/>
              <a:ext cx="626302" cy="1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2116899" y="2242159"/>
              <a:ext cx="1315232" cy="6137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Explore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35049" y="2244247"/>
              <a:ext cx="1315232" cy="6137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Consolidate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03303" y="2242159"/>
              <a:ext cx="1315232" cy="6137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Constrained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Merging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" name="Straight Arrow Connector 9"/>
            <p:cNvCxnSpPr>
              <a:endCxn id="5" idx="1"/>
            </p:cNvCxnSpPr>
            <p:nvPr/>
          </p:nvCxnSpPr>
          <p:spPr>
            <a:xfrm>
              <a:off x="3457183" y="2549046"/>
              <a:ext cx="377866" cy="2089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  <a:endCxn id="6" idx="1"/>
            </p:cNvCxnSpPr>
            <p:nvPr/>
          </p:nvCxnSpPr>
          <p:spPr>
            <a:xfrm flipV="1">
              <a:off x="5150281" y="2549047"/>
              <a:ext cx="453022" cy="2088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918535" y="2549046"/>
              <a:ext cx="453022" cy="2089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03748" y="2041742"/>
              <a:ext cx="0" cy="507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8724" y="1696386"/>
              <a:ext cx="2645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Speech segments 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…,x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n</a:t>
              </a:r>
              <a:endParaRPr lang="en-US" sz="1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92024" y="2170134"/>
              <a:ext cx="2645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x</a:t>
              </a:r>
              <a:r>
                <a:rPr lang="en-US" sz="1400" baseline="-2500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,x</a:t>
              </a:r>
              <a:r>
                <a:rPr lang="en-US" sz="1400" baseline="-2500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…,x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n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→ 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…,C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k</a:t>
              </a:r>
            </a:p>
            <a:p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7" name="Straight Arrow Connector 26"/>
            <p:cNvCxnSpPr>
              <a:endCxn id="22" idx="0"/>
            </p:cNvCxnSpPr>
            <p:nvPr/>
          </p:nvCxnSpPr>
          <p:spPr>
            <a:xfrm>
              <a:off x="3646116" y="1733964"/>
              <a:ext cx="4174" cy="30777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022946" y="1427077"/>
              <a:ext cx="1425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Active Learning 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41220" y="3527189"/>
            <a:ext cx="9211346" cy="1659478"/>
            <a:chOff x="541220" y="3527189"/>
            <a:chExt cx="9211346" cy="1659478"/>
          </a:xfrm>
        </p:grpSpPr>
        <p:sp>
          <p:nvSpPr>
            <p:cNvPr id="31" name="Rounded Rectangle 30"/>
            <p:cNvSpPr/>
            <p:nvPr/>
          </p:nvSpPr>
          <p:spPr>
            <a:xfrm>
              <a:off x="3646116" y="4172429"/>
              <a:ext cx="3453004" cy="101423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endCxn id="32" idx="1"/>
            </p:cNvCxnSpPr>
            <p:nvPr/>
          </p:nvCxnSpPr>
          <p:spPr>
            <a:xfrm>
              <a:off x="1490597" y="4679548"/>
              <a:ext cx="626302" cy="1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116899" y="4372661"/>
              <a:ext cx="1315232" cy="6137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Candidates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Selection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35049" y="4374749"/>
              <a:ext cx="1315232" cy="6137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Evaluation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603303" y="4372661"/>
              <a:ext cx="1315232" cy="6137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Correction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6" name="Straight Arrow Connector 35"/>
            <p:cNvCxnSpPr>
              <a:endCxn id="33" idx="1"/>
            </p:cNvCxnSpPr>
            <p:nvPr/>
          </p:nvCxnSpPr>
          <p:spPr>
            <a:xfrm>
              <a:off x="3457183" y="4679548"/>
              <a:ext cx="377866" cy="2089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3" idx="3"/>
              <a:endCxn id="34" idx="1"/>
            </p:cNvCxnSpPr>
            <p:nvPr/>
          </p:nvCxnSpPr>
          <p:spPr>
            <a:xfrm flipV="1">
              <a:off x="5150281" y="4679549"/>
              <a:ext cx="453022" cy="2088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918535" y="4679548"/>
              <a:ext cx="453022" cy="2089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803748" y="4172244"/>
              <a:ext cx="0" cy="507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41220" y="3832102"/>
              <a:ext cx="2645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…,x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n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→ 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…,C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k</a:t>
              </a:r>
            </a:p>
            <a:p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368444" y="3832102"/>
              <a:ext cx="4174" cy="30777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663853" y="3527189"/>
              <a:ext cx="1425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Active Learning 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07468" y="4139879"/>
              <a:ext cx="26450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Refined cluster 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a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ssignments</a:t>
              </a:r>
            </a:p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…,x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n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→ 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…,C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k</a:t>
              </a:r>
            </a:p>
            <a:p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24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2016-12-25T15:44:29Z</dcterms:created>
  <dcterms:modified xsi:type="dcterms:W3CDTF">2016-12-25T16:21:49Z</dcterms:modified>
</cp:coreProperties>
</file>