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3508"/>
  </p:normalViewPr>
  <p:slideViewPr>
    <p:cSldViewPr snapToGrid="0" snapToObjects="1">
      <p:cViewPr>
        <p:scale>
          <a:sx n="126" d="100"/>
          <a:sy n="126" d="100"/>
        </p:scale>
        <p:origin x="-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41220" y="3527189"/>
            <a:ext cx="9211346" cy="1659478"/>
            <a:chOff x="541220" y="3527189"/>
            <a:chExt cx="9211346" cy="1659478"/>
          </a:xfrm>
        </p:grpSpPr>
        <p:sp>
          <p:nvSpPr>
            <p:cNvPr id="31" name="Rounded Rectangle 30"/>
            <p:cNvSpPr/>
            <p:nvPr/>
          </p:nvSpPr>
          <p:spPr>
            <a:xfrm>
              <a:off x="3646116" y="4172429"/>
              <a:ext cx="3453004" cy="101423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2" idx="1"/>
            </p:cNvCxnSpPr>
            <p:nvPr/>
          </p:nvCxnSpPr>
          <p:spPr>
            <a:xfrm>
              <a:off x="1490597" y="4679548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116899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Candidates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Selection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35049" y="437474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Evaluation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03303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Correction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" name="Straight Arrow Connector 35"/>
            <p:cNvCxnSpPr>
              <a:endCxn id="33" idx="1"/>
            </p:cNvCxnSpPr>
            <p:nvPr/>
          </p:nvCxnSpPr>
          <p:spPr>
            <a:xfrm>
              <a:off x="3457183" y="4679548"/>
              <a:ext cx="377866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3"/>
              <a:endCxn id="34" idx="1"/>
            </p:cNvCxnSpPr>
            <p:nvPr/>
          </p:nvCxnSpPr>
          <p:spPr>
            <a:xfrm flipV="1">
              <a:off x="5150281" y="4679549"/>
              <a:ext cx="453022" cy="20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918535" y="4679548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03748" y="4172244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1220" y="3832102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368444" y="3832102"/>
              <a:ext cx="4174" cy="30777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63853" y="3527189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7468" y="4139879"/>
              <a:ext cx="26450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Refined cluster assignments</a:t>
              </a:r>
            </a:p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5204" y="1081277"/>
            <a:ext cx="8341998" cy="1974702"/>
            <a:chOff x="365204" y="1081277"/>
            <a:chExt cx="8341998" cy="1974702"/>
          </a:xfrm>
        </p:grpSpPr>
        <p:sp>
          <p:nvSpPr>
            <p:cNvPr id="22" name="Rounded Rectangle 21"/>
            <p:cNvSpPr/>
            <p:nvPr/>
          </p:nvSpPr>
          <p:spPr>
            <a:xfrm>
              <a:off x="1923788" y="2041741"/>
              <a:ext cx="1722328" cy="1014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1"/>
            </p:cNvCxnSpPr>
            <p:nvPr/>
          </p:nvCxnSpPr>
          <p:spPr>
            <a:xfrm>
              <a:off x="1490597" y="2549046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116899" y="224215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Explore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45504" y="2252962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Constrained</a:t>
              </a:r>
            </a:p>
            <a:p>
              <a:pPr algn="ctr"/>
              <a:r>
                <a:rPr lang="en-US" sz="16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Clustering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Straight Arrow Connector 9"/>
            <p:cNvCxnSpPr>
              <a:endCxn id="6" idx="1"/>
            </p:cNvCxnSpPr>
            <p:nvPr/>
          </p:nvCxnSpPr>
          <p:spPr>
            <a:xfrm>
              <a:off x="3429304" y="2559849"/>
              <a:ext cx="1516200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288615" y="2549046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81828" y="2021422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5204" y="1706546"/>
              <a:ext cx="2645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Speech segments 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endParaRPr lang="en-US" sz="1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104" y="2170134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8" idx="2"/>
              <a:endCxn id="22" idx="0"/>
            </p:cNvCxnSpPr>
            <p:nvPr/>
          </p:nvCxnSpPr>
          <p:spPr>
            <a:xfrm>
              <a:off x="2784952" y="1389054"/>
              <a:ext cx="0" cy="65268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72013" y="1081277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002" y="2009551"/>
              <a:ext cx="1315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Initial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clusters </a:t>
              </a:r>
            </a:p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>
                  <a:latin typeface="Arial" charset="0"/>
                  <a:ea typeface="Arial" charset="0"/>
                  <a:cs typeface="Arial" charset="0"/>
                </a:rPr>
                <a:t>k</a:t>
              </a:r>
              <a:endParaRPr lang="en-US" sz="1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24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2016-12-25T15:44:29Z</dcterms:created>
  <dcterms:modified xsi:type="dcterms:W3CDTF">2016-12-29T00:13:12Z</dcterms:modified>
</cp:coreProperties>
</file>