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Advisor board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 Yu</a:t>
            </a:r>
          </a:p>
        </p:txBody>
      </p:sp>
    </p:spTree>
    <p:extLst>
      <p:ext uri="{BB962C8B-B14F-4D97-AF65-F5344CB8AC3E}">
        <p14:creationId xmlns:p14="http://schemas.microsoft.com/office/powerpoint/2010/main" val="297294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Potential Grad Students</a:t>
            </a:r>
          </a:p>
          <a:p>
            <a:r>
              <a:rPr lang="en-US" dirty="0"/>
              <a:t>Search Advisor</a:t>
            </a:r>
          </a:p>
          <a:p>
            <a:r>
              <a:rPr lang="en-US" dirty="0"/>
              <a:t>By professor name, university, topics</a:t>
            </a:r>
          </a:p>
        </p:txBody>
      </p:sp>
    </p:spTree>
    <p:extLst>
      <p:ext uri="{BB962C8B-B14F-4D97-AF65-F5344CB8AC3E}">
        <p14:creationId xmlns:p14="http://schemas.microsoft.com/office/powerpoint/2010/main" val="308707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Database: </a:t>
            </a:r>
            <a:r>
              <a:rPr lang="en-US" dirty="0" err="1"/>
              <a:t>Mongodb</a:t>
            </a:r>
            <a:r>
              <a:rPr lang="en-US" dirty="0"/>
              <a:t>  </a:t>
            </a:r>
          </a:p>
          <a:p>
            <a:r>
              <a:rPr lang="en-US" dirty="0"/>
              <a:t>Server: </a:t>
            </a:r>
            <a:r>
              <a:rPr lang="en-US" dirty="0" err="1"/>
              <a:t>Nodejs</a:t>
            </a:r>
            <a:endParaRPr lang="en-US" dirty="0"/>
          </a:p>
          <a:p>
            <a:r>
              <a:rPr lang="en-US" dirty="0" err="1"/>
              <a:t>FrontEnd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Angularjs</a:t>
            </a:r>
            <a:endParaRPr lang="en-US" dirty="0"/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CSS/JS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1" y="1224388"/>
            <a:ext cx="7358801" cy="307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1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world</a:t>
            </a:r>
          </a:p>
          <a:p>
            <a:r>
              <a:rPr lang="en-US" dirty="0"/>
              <a:t>Database</a:t>
            </a:r>
          </a:p>
          <a:p>
            <a:r>
              <a:rPr lang="en-US" dirty="0"/>
              <a:t>Search Multiple terms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695" y="327256"/>
            <a:ext cx="6260180" cy="476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5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</TotalTime>
  <Words>40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The Advisor board </vt:lpstr>
      <vt:lpstr>Overview</vt:lpstr>
      <vt:lpstr>Implementation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Advisor board</dc:title>
  <dc:creator>chong yu</dc:creator>
  <cp:lastModifiedBy>chong yu</cp:lastModifiedBy>
  <cp:revision>4</cp:revision>
  <cp:lastPrinted>2016-11-28T02:07:22Z</cp:lastPrinted>
  <dcterms:created xsi:type="dcterms:W3CDTF">2016-11-24T04:07:31Z</dcterms:created>
  <dcterms:modified xsi:type="dcterms:W3CDTF">2016-11-28T02:09:32Z</dcterms:modified>
</cp:coreProperties>
</file>