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3"/>
    <p:restoredTop sz="94674"/>
  </p:normalViewPr>
  <p:slideViewPr>
    <p:cSldViewPr snapToGrid="0">
      <p:cViewPr varScale="1">
        <p:scale>
          <a:sx n="124" d="100"/>
          <a:sy n="124" d="100"/>
        </p:scale>
        <p:origin x="64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2A701-E194-8BDD-9D1D-3BBC53D53F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714D3C-63BE-A94E-605F-B9C3FB14C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ECE5A6-3CC1-184B-6427-5F813FCE0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FE25B-8BFC-1825-2D0A-CC51D5B91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77C1-5D18-B2E2-7DD4-309452E54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84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66169-F01F-C9F7-7132-C43E9FAB38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848F39-8E1A-0022-BE26-8A820F2DA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8EC12-8672-035C-53A2-868DE9E3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35DC1B-A71E-4BF6-66B5-FAC0FFE47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5358D-776C-0F5C-8E9C-1F7491F34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669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2D22B6-B486-D112-80DB-E77F4ABB69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FAD6C6-2A00-5F3B-FB37-443827974F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C3687C-F6F7-9E63-BD6B-170AE9957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0C810-5B6B-69C3-6298-1BC121184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B600B-8BF0-48A0-60F3-D37CFADF6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11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383F-1BD2-C3AF-276B-49526F67C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00BA85-DAC1-39A1-EA09-2F893630F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92CD-21B3-1FA4-1151-A76F32771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F37E2-F8EE-CD5F-3FFF-E16E1A85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EAFCD-0288-68CC-37BD-234272CE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8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5C006-5409-215D-8477-3B8AF65D3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1E1B8F-F968-108B-0F11-DF849A5BC3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11C22-73D7-FA9E-F362-85785317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5508C2-59BB-10CF-8CF4-7EFC0CD0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93A90-C466-CE55-8F97-33484C73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22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2F837-535D-8E81-DEF0-DA7DFB60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D707-BDC0-8E92-38E7-DDD2C7CB7C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28CC44-7FCF-D6FB-F992-3BFBFBCF0F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A254D7-0EB6-E557-BDAD-902AFCC0E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104CEA-DD03-DCD2-33F0-2041B3A08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3D3F56-0C31-AAAF-C027-FB442C21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46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9DB15-28BE-A801-DC21-20C9569A0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0ED154-274B-94FF-B1C8-B0815A0BB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91EE15-1CDB-00BC-C997-48AFE1A52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7FB23-DF7A-2417-3873-E08E59BE8D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F6695-1AF6-A4AA-8202-2E9A2FCFF0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36BF66-035E-81D2-A044-7E1E9E0F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B60393-AD63-1E31-EC5A-EDCB7EA04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1BFBD4A-C613-2B40-8556-1823D6C40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18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ABFF8-36F5-071C-BE44-6D3D9A457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433C3A-ADD7-4F74-3836-9E0F9E7E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67B7A-F916-2F3C-22BD-CD912A68D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A0281-3D16-BF25-37B5-3CE0B70AA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978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E7F830-BD8C-2BE7-4223-9DA01213C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84EC80-FA30-A628-EBAA-C152F1F51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F5A821-B32B-EC32-8B55-5AE8D62F9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457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FB2AE-6798-1853-BBF5-578958EE8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C2AA3-3CAC-90A2-304E-8A4DD88E9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6DE98-C11F-199D-EC9E-537991099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EBE5B-E4B9-D4C5-4046-513D34B4E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7A86A9-800F-A73F-076B-AF1F09578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BF371-4062-4240-3747-65628790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936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287DC-019C-9FD7-47C1-3FCC0BED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BF7492-47A9-D957-8A51-424107AF4B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C0C9B3-6E49-DF1A-BE62-F2D0FCB1BB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9EDFDD-C852-B43D-298F-B07EF8A61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E1607-F559-6A6E-F152-9DC8A44C3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F5FF3A-2F36-C5C1-88C2-D3EE4F2E4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832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A9F57A-563B-FF87-1E4D-CC8A65736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DB827-04DC-05E7-BD8B-505CF1B6B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E60865-F072-DB7E-3E23-69EE576CF8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56C8F1-7A7E-ED4D-B118-346949A716F4}" type="datetimeFigureOut">
              <a:rPr lang="en-US" smtClean="0"/>
              <a:t>6/2/25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5ACA3-10FC-66D4-0A6B-7257594753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83CF2-3576-A9EB-A6B6-A3D9E08844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AAD2B7-CAC7-8C43-91F7-5AC9D798E0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79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FC71887E-2977-6FE2-C2B8-504BDF1639F5}"/>
              </a:ext>
            </a:extLst>
          </p:cNvPr>
          <p:cNvGrpSpPr/>
          <p:nvPr/>
        </p:nvGrpSpPr>
        <p:grpSpPr>
          <a:xfrm>
            <a:off x="2999715" y="3914815"/>
            <a:ext cx="3780000" cy="900000"/>
            <a:chOff x="2149783" y="3429000"/>
            <a:chExt cx="3780000" cy="900000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833C3748-168F-2229-8AA0-2200F5D89CE3}"/>
                </a:ext>
              </a:extLst>
            </p:cNvPr>
            <p:cNvSpPr/>
            <p:nvPr/>
          </p:nvSpPr>
          <p:spPr>
            <a:xfrm>
              <a:off x="2149783" y="3429000"/>
              <a:ext cx="1260000" cy="900000"/>
            </a:xfrm>
            <a:custGeom>
              <a:avLst/>
              <a:gdLst>
                <a:gd name="connsiteX0" fmla="*/ 0 w 6968168"/>
                <a:gd name="connsiteY0" fmla="*/ 1107200 h 2236428"/>
                <a:gd name="connsiteX1" fmla="*/ 578385 w 6968168"/>
                <a:gd name="connsiteY1" fmla="*/ 4 h 2236428"/>
                <a:gd name="connsiteX2" fmla="*/ 1156771 w 6968168"/>
                <a:gd name="connsiteY2" fmla="*/ 1118216 h 2236428"/>
                <a:gd name="connsiteX3" fmla="*/ 1740665 w 6968168"/>
                <a:gd name="connsiteY3" fmla="*/ 2236428 h 2236428"/>
                <a:gd name="connsiteX4" fmla="*/ 2319050 w 6968168"/>
                <a:gd name="connsiteY4" fmla="*/ 1112708 h 2236428"/>
                <a:gd name="connsiteX5" fmla="*/ 2902944 w 6968168"/>
                <a:gd name="connsiteY5" fmla="*/ 5513 h 2236428"/>
                <a:gd name="connsiteX6" fmla="*/ 3481330 w 6968168"/>
                <a:gd name="connsiteY6" fmla="*/ 1112708 h 2236428"/>
                <a:gd name="connsiteX7" fmla="*/ 4059715 w 6968168"/>
                <a:gd name="connsiteY7" fmla="*/ 2225412 h 2236428"/>
                <a:gd name="connsiteX8" fmla="*/ 4643609 w 6968168"/>
                <a:gd name="connsiteY8" fmla="*/ 1112708 h 2236428"/>
                <a:gd name="connsiteX9" fmla="*/ 5221995 w 6968168"/>
                <a:gd name="connsiteY9" fmla="*/ 4 h 2236428"/>
                <a:gd name="connsiteX10" fmla="*/ 5805889 w 6968168"/>
                <a:gd name="connsiteY10" fmla="*/ 1112708 h 2236428"/>
                <a:gd name="connsiteX11" fmla="*/ 6384274 w 6968168"/>
                <a:gd name="connsiteY11" fmla="*/ 2230920 h 2236428"/>
                <a:gd name="connsiteX12" fmla="*/ 6968168 w 6968168"/>
                <a:gd name="connsiteY12" fmla="*/ 1107200 h 223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8168" h="2236428">
                  <a:moveTo>
                    <a:pt x="0" y="1107200"/>
                  </a:moveTo>
                  <a:cubicBezTo>
                    <a:pt x="192795" y="552684"/>
                    <a:pt x="385590" y="-1832"/>
                    <a:pt x="578385" y="4"/>
                  </a:cubicBezTo>
                  <a:cubicBezTo>
                    <a:pt x="771180" y="1840"/>
                    <a:pt x="1156771" y="1118216"/>
                    <a:pt x="1156771" y="1118216"/>
                  </a:cubicBezTo>
                  <a:cubicBezTo>
                    <a:pt x="1350484" y="1490953"/>
                    <a:pt x="1546952" y="2237346"/>
                    <a:pt x="1740665" y="2236428"/>
                  </a:cubicBezTo>
                  <a:cubicBezTo>
                    <a:pt x="1934378" y="2235510"/>
                    <a:pt x="2125337" y="1484527"/>
                    <a:pt x="2319050" y="1112708"/>
                  </a:cubicBezTo>
                  <a:cubicBezTo>
                    <a:pt x="2512763" y="740889"/>
                    <a:pt x="2709231" y="5513"/>
                    <a:pt x="2902944" y="5513"/>
                  </a:cubicBezTo>
                  <a:cubicBezTo>
                    <a:pt x="3096657" y="5513"/>
                    <a:pt x="3481330" y="1112708"/>
                    <a:pt x="3481330" y="1112708"/>
                  </a:cubicBezTo>
                  <a:cubicBezTo>
                    <a:pt x="3674125" y="1482691"/>
                    <a:pt x="3866002" y="2225412"/>
                    <a:pt x="4059715" y="2225412"/>
                  </a:cubicBezTo>
                  <a:cubicBezTo>
                    <a:pt x="4253428" y="2225412"/>
                    <a:pt x="4643609" y="1112708"/>
                    <a:pt x="4643609" y="1112708"/>
                  </a:cubicBezTo>
                  <a:cubicBezTo>
                    <a:pt x="4837322" y="741807"/>
                    <a:pt x="5028282" y="4"/>
                    <a:pt x="5221995" y="4"/>
                  </a:cubicBezTo>
                  <a:cubicBezTo>
                    <a:pt x="5415708" y="4"/>
                    <a:pt x="5612176" y="740889"/>
                    <a:pt x="5805889" y="1112708"/>
                  </a:cubicBezTo>
                  <a:cubicBezTo>
                    <a:pt x="5999602" y="1484527"/>
                    <a:pt x="6190561" y="2231838"/>
                    <a:pt x="6384274" y="2230920"/>
                  </a:cubicBezTo>
                  <a:cubicBezTo>
                    <a:pt x="6577987" y="2230002"/>
                    <a:pt x="6773077" y="1668601"/>
                    <a:pt x="6968168" y="1107200"/>
                  </a:cubicBezTo>
                </a:path>
              </a:pathLst>
            </a:custGeom>
            <a:ln w="1905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rgbClr val="92D050"/>
                </a:solidFill>
              </a:endParaRPr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ECEDD2EB-8690-35CD-33B0-4C6F41262666}"/>
                </a:ext>
              </a:extLst>
            </p:cNvPr>
            <p:cNvSpPr/>
            <p:nvPr/>
          </p:nvSpPr>
          <p:spPr>
            <a:xfrm>
              <a:off x="4669783" y="3429000"/>
              <a:ext cx="1260000" cy="900000"/>
            </a:xfrm>
            <a:custGeom>
              <a:avLst/>
              <a:gdLst>
                <a:gd name="connsiteX0" fmla="*/ 0 w 6962660"/>
                <a:gd name="connsiteY0" fmla="*/ 1112704 h 2236424"/>
                <a:gd name="connsiteX1" fmla="*/ 572877 w 6962660"/>
                <a:gd name="connsiteY1" fmla="*/ 5509 h 2236424"/>
                <a:gd name="connsiteX2" fmla="*/ 1740665 w 6962660"/>
                <a:gd name="connsiteY2" fmla="*/ 2236424 h 2236424"/>
                <a:gd name="connsiteX3" fmla="*/ 2897436 w 6962660"/>
                <a:gd name="connsiteY3" fmla="*/ 0 h 2236424"/>
                <a:gd name="connsiteX4" fmla="*/ 4059716 w 6962660"/>
                <a:gd name="connsiteY4" fmla="*/ 2236424 h 2236424"/>
                <a:gd name="connsiteX5" fmla="*/ 5216487 w 6962660"/>
                <a:gd name="connsiteY5" fmla="*/ 0 h 2236424"/>
                <a:gd name="connsiteX6" fmla="*/ 6384275 w 6962660"/>
                <a:gd name="connsiteY6" fmla="*/ 2230916 h 2236424"/>
                <a:gd name="connsiteX7" fmla="*/ 6962660 w 6962660"/>
                <a:gd name="connsiteY7" fmla="*/ 1118212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62660" h="2236424">
                  <a:moveTo>
                    <a:pt x="0" y="1112704"/>
                  </a:moveTo>
                  <a:lnTo>
                    <a:pt x="572877" y="5509"/>
                  </a:lnTo>
                  <a:lnTo>
                    <a:pt x="1740665" y="2236424"/>
                  </a:lnTo>
                  <a:lnTo>
                    <a:pt x="2897436" y="0"/>
                  </a:lnTo>
                  <a:lnTo>
                    <a:pt x="4059716" y="2236424"/>
                  </a:lnTo>
                  <a:lnTo>
                    <a:pt x="5216487" y="0"/>
                  </a:lnTo>
                  <a:lnTo>
                    <a:pt x="6384275" y="2230916"/>
                  </a:lnTo>
                  <a:lnTo>
                    <a:pt x="6962660" y="1118212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628D32A0-94D0-C049-F977-8E7624BA3509}"/>
                </a:ext>
              </a:extLst>
            </p:cNvPr>
            <p:cNvSpPr/>
            <p:nvPr/>
          </p:nvSpPr>
          <p:spPr>
            <a:xfrm>
              <a:off x="3409783" y="3429000"/>
              <a:ext cx="1260000" cy="900000"/>
            </a:xfrm>
            <a:custGeom>
              <a:avLst/>
              <a:gdLst>
                <a:gd name="connsiteX0" fmla="*/ 0 w 6959600"/>
                <a:gd name="connsiteY0" fmla="*/ 1109133 h 2226733"/>
                <a:gd name="connsiteX1" fmla="*/ 575733 w 6959600"/>
                <a:gd name="connsiteY1" fmla="*/ 1117600 h 2226733"/>
                <a:gd name="connsiteX2" fmla="*/ 575733 w 6959600"/>
                <a:gd name="connsiteY2" fmla="*/ 0 h 2226733"/>
                <a:gd name="connsiteX3" fmla="*/ 1735667 w 6959600"/>
                <a:gd name="connsiteY3" fmla="*/ 8467 h 2226733"/>
                <a:gd name="connsiteX4" fmla="*/ 1744133 w 6959600"/>
                <a:gd name="connsiteY4" fmla="*/ 2226733 h 2226733"/>
                <a:gd name="connsiteX5" fmla="*/ 2904067 w 6959600"/>
                <a:gd name="connsiteY5" fmla="*/ 2226733 h 2226733"/>
                <a:gd name="connsiteX6" fmla="*/ 2904067 w 6959600"/>
                <a:gd name="connsiteY6" fmla="*/ 8467 h 2226733"/>
                <a:gd name="connsiteX7" fmla="*/ 4055533 w 6959600"/>
                <a:gd name="connsiteY7" fmla="*/ 8467 h 2226733"/>
                <a:gd name="connsiteX8" fmla="*/ 4072467 w 6959600"/>
                <a:gd name="connsiteY8" fmla="*/ 2226733 h 2226733"/>
                <a:gd name="connsiteX9" fmla="*/ 5223933 w 6959600"/>
                <a:gd name="connsiteY9" fmla="*/ 2226733 h 2226733"/>
                <a:gd name="connsiteX10" fmla="*/ 5223933 w 6959600"/>
                <a:gd name="connsiteY10" fmla="*/ 8467 h 2226733"/>
                <a:gd name="connsiteX11" fmla="*/ 6375400 w 6959600"/>
                <a:gd name="connsiteY11" fmla="*/ 16933 h 2226733"/>
                <a:gd name="connsiteX12" fmla="*/ 6392333 w 6959600"/>
                <a:gd name="connsiteY12" fmla="*/ 1109133 h 2226733"/>
                <a:gd name="connsiteX13" fmla="*/ 6959600 w 6959600"/>
                <a:gd name="connsiteY13" fmla="*/ 1117600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59600" h="2226733">
                  <a:moveTo>
                    <a:pt x="0" y="1109133"/>
                  </a:moveTo>
                  <a:lnTo>
                    <a:pt x="575733" y="1117600"/>
                  </a:lnTo>
                  <a:lnTo>
                    <a:pt x="575733" y="0"/>
                  </a:lnTo>
                  <a:lnTo>
                    <a:pt x="1735667" y="8467"/>
                  </a:lnTo>
                  <a:lnTo>
                    <a:pt x="1744133" y="2226733"/>
                  </a:lnTo>
                  <a:lnTo>
                    <a:pt x="2904067" y="2226733"/>
                  </a:lnTo>
                  <a:lnTo>
                    <a:pt x="2904067" y="8467"/>
                  </a:lnTo>
                  <a:lnTo>
                    <a:pt x="4055533" y="8467"/>
                  </a:lnTo>
                  <a:lnTo>
                    <a:pt x="4072467" y="2226733"/>
                  </a:lnTo>
                  <a:lnTo>
                    <a:pt x="5223933" y="2226733"/>
                  </a:lnTo>
                  <a:lnTo>
                    <a:pt x="5223933" y="8467"/>
                  </a:lnTo>
                  <a:lnTo>
                    <a:pt x="6375400" y="16933"/>
                  </a:lnTo>
                  <a:lnTo>
                    <a:pt x="6392333" y="1109133"/>
                  </a:lnTo>
                  <a:lnTo>
                    <a:pt x="6959600" y="1117600"/>
                  </a:ln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90C2247-C800-CBFB-27BC-6E4C0A45B22F}"/>
              </a:ext>
            </a:extLst>
          </p:cNvPr>
          <p:cNvGrpSpPr/>
          <p:nvPr/>
        </p:nvGrpSpPr>
        <p:grpSpPr>
          <a:xfrm>
            <a:off x="2994227" y="2047619"/>
            <a:ext cx="5572504" cy="1470036"/>
            <a:chOff x="905163" y="2694108"/>
            <a:chExt cx="5572504" cy="1470036"/>
          </a:xfrm>
        </p:grpSpPr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CCA15F1E-7AC6-49F2-7DA4-21F4E7972326}"/>
                </a:ext>
              </a:extLst>
            </p:cNvPr>
            <p:cNvSpPr/>
            <p:nvPr/>
          </p:nvSpPr>
          <p:spPr>
            <a:xfrm>
              <a:off x="905163" y="2694108"/>
              <a:ext cx="1980000" cy="900000"/>
            </a:xfrm>
            <a:custGeom>
              <a:avLst/>
              <a:gdLst>
                <a:gd name="connsiteX0" fmla="*/ 0 w 6968168"/>
                <a:gd name="connsiteY0" fmla="*/ 1107200 h 2236428"/>
                <a:gd name="connsiteX1" fmla="*/ 578385 w 6968168"/>
                <a:gd name="connsiteY1" fmla="*/ 4 h 2236428"/>
                <a:gd name="connsiteX2" fmla="*/ 1156771 w 6968168"/>
                <a:gd name="connsiteY2" fmla="*/ 1118216 h 2236428"/>
                <a:gd name="connsiteX3" fmla="*/ 1740665 w 6968168"/>
                <a:gd name="connsiteY3" fmla="*/ 2236428 h 2236428"/>
                <a:gd name="connsiteX4" fmla="*/ 2319050 w 6968168"/>
                <a:gd name="connsiteY4" fmla="*/ 1112708 h 2236428"/>
                <a:gd name="connsiteX5" fmla="*/ 2902944 w 6968168"/>
                <a:gd name="connsiteY5" fmla="*/ 5513 h 2236428"/>
                <a:gd name="connsiteX6" fmla="*/ 3481330 w 6968168"/>
                <a:gd name="connsiteY6" fmla="*/ 1112708 h 2236428"/>
                <a:gd name="connsiteX7" fmla="*/ 4059715 w 6968168"/>
                <a:gd name="connsiteY7" fmla="*/ 2225412 h 2236428"/>
                <a:gd name="connsiteX8" fmla="*/ 4643609 w 6968168"/>
                <a:gd name="connsiteY8" fmla="*/ 1112708 h 2236428"/>
                <a:gd name="connsiteX9" fmla="*/ 5221995 w 6968168"/>
                <a:gd name="connsiteY9" fmla="*/ 4 h 2236428"/>
                <a:gd name="connsiteX10" fmla="*/ 5805889 w 6968168"/>
                <a:gd name="connsiteY10" fmla="*/ 1112708 h 2236428"/>
                <a:gd name="connsiteX11" fmla="*/ 6384274 w 6968168"/>
                <a:gd name="connsiteY11" fmla="*/ 2230920 h 2236428"/>
                <a:gd name="connsiteX12" fmla="*/ 6968168 w 6968168"/>
                <a:gd name="connsiteY12" fmla="*/ 1107200 h 2236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968168" h="2236428">
                  <a:moveTo>
                    <a:pt x="0" y="1107200"/>
                  </a:moveTo>
                  <a:cubicBezTo>
                    <a:pt x="192795" y="552684"/>
                    <a:pt x="385590" y="-1832"/>
                    <a:pt x="578385" y="4"/>
                  </a:cubicBezTo>
                  <a:cubicBezTo>
                    <a:pt x="771180" y="1840"/>
                    <a:pt x="1156771" y="1118216"/>
                    <a:pt x="1156771" y="1118216"/>
                  </a:cubicBezTo>
                  <a:cubicBezTo>
                    <a:pt x="1350484" y="1490953"/>
                    <a:pt x="1546952" y="2237346"/>
                    <a:pt x="1740665" y="2236428"/>
                  </a:cubicBezTo>
                  <a:cubicBezTo>
                    <a:pt x="1934378" y="2235510"/>
                    <a:pt x="2125337" y="1484527"/>
                    <a:pt x="2319050" y="1112708"/>
                  </a:cubicBezTo>
                  <a:cubicBezTo>
                    <a:pt x="2512763" y="740889"/>
                    <a:pt x="2709231" y="5513"/>
                    <a:pt x="2902944" y="5513"/>
                  </a:cubicBezTo>
                  <a:cubicBezTo>
                    <a:pt x="3096657" y="5513"/>
                    <a:pt x="3481330" y="1112708"/>
                    <a:pt x="3481330" y="1112708"/>
                  </a:cubicBezTo>
                  <a:cubicBezTo>
                    <a:pt x="3674125" y="1482691"/>
                    <a:pt x="3866002" y="2225412"/>
                    <a:pt x="4059715" y="2225412"/>
                  </a:cubicBezTo>
                  <a:cubicBezTo>
                    <a:pt x="4253428" y="2225412"/>
                    <a:pt x="4643609" y="1112708"/>
                    <a:pt x="4643609" y="1112708"/>
                  </a:cubicBezTo>
                  <a:cubicBezTo>
                    <a:pt x="4837322" y="741807"/>
                    <a:pt x="5028282" y="4"/>
                    <a:pt x="5221995" y="4"/>
                  </a:cubicBezTo>
                  <a:cubicBezTo>
                    <a:pt x="5415708" y="4"/>
                    <a:pt x="5612176" y="740889"/>
                    <a:pt x="5805889" y="1112708"/>
                  </a:cubicBezTo>
                  <a:cubicBezTo>
                    <a:pt x="5999602" y="1484527"/>
                    <a:pt x="6190561" y="2231838"/>
                    <a:pt x="6384274" y="2230920"/>
                  </a:cubicBezTo>
                  <a:cubicBezTo>
                    <a:pt x="6577987" y="2230002"/>
                    <a:pt x="6773077" y="1668601"/>
                    <a:pt x="6968168" y="1107200"/>
                  </a:cubicBezTo>
                </a:path>
              </a:pathLst>
            </a:custGeom>
            <a:ln w="19050">
              <a:solidFill>
                <a:srgbClr val="00B050"/>
              </a:solidFill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 dirty="0">
                <a:solidFill>
                  <a:srgbClr val="92D050"/>
                </a:solidFill>
              </a:endParaRPr>
            </a:p>
          </p:txBody>
        </p:sp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91C8ABC0-2579-3A98-5799-5EAC472E607B}"/>
                </a:ext>
              </a:extLst>
            </p:cNvPr>
            <p:cNvSpPr/>
            <p:nvPr/>
          </p:nvSpPr>
          <p:spPr>
            <a:xfrm>
              <a:off x="3785163" y="2694108"/>
              <a:ext cx="1800000" cy="900000"/>
            </a:xfrm>
            <a:custGeom>
              <a:avLst/>
              <a:gdLst>
                <a:gd name="connsiteX0" fmla="*/ 0 w 6962660"/>
                <a:gd name="connsiteY0" fmla="*/ 1112704 h 2236424"/>
                <a:gd name="connsiteX1" fmla="*/ 572877 w 6962660"/>
                <a:gd name="connsiteY1" fmla="*/ 5509 h 2236424"/>
                <a:gd name="connsiteX2" fmla="*/ 1740665 w 6962660"/>
                <a:gd name="connsiteY2" fmla="*/ 2236424 h 2236424"/>
                <a:gd name="connsiteX3" fmla="*/ 2897436 w 6962660"/>
                <a:gd name="connsiteY3" fmla="*/ 0 h 2236424"/>
                <a:gd name="connsiteX4" fmla="*/ 4059716 w 6962660"/>
                <a:gd name="connsiteY4" fmla="*/ 2236424 h 2236424"/>
                <a:gd name="connsiteX5" fmla="*/ 5216487 w 6962660"/>
                <a:gd name="connsiteY5" fmla="*/ 0 h 2236424"/>
                <a:gd name="connsiteX6" fmla="*/ 6384275 w 6962660"/>
                <a:gd name="connsiteY6" fmla="*/ 2230916 h 2236424"/>
                <a:gd name="connsiteX7" fmla="*/ 6962660 w 6962660"/>
                <a:gd name="connsiteY7" fmla="*/ 1118212 h 223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62660" h="2236424">
                  <a:moveTo>
                    <a:pt x="0" y="1112704"/>
                  </a:moveTo>
                  <a:lnTo>
                    <a:pt x="572877" y="5509"/>
                  </a:lnTo>
                  <a:lnTo>
                    <a:pt x="1740665" y="2236424"/>
                  </a:lnTo>
                  <a:lnTo>
                    <a:pt x="2897436" y="0"/>
                  </a:lnTo>
                  <a:lnTo>
                    <a:pt x="4059716" y="2236424"/>
                  </a:lnTo>
                  <a:lnTo>
                    <a:pt x="5216487" y="0"/>
                  </a:lnTo>
                  <a:lnTo>
                    <a:pt x="6384275" y="2230916"/>
                  </a:lnTo>
                  <a:lnTo>
                    <a:pt x="6962660" y="1118212"/>
                  </a:lnTo>
                </a:path>
              </a:pathLst>
            </a:cu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0BFB386D-0590-98FA-98C0-F4F7F28B4EE4}"/>
                </a:ext>
              </a:extLst>
            </p:cNvPr>
            <p:cNvSpPr/>
            <p:nvPr/>
          </p:nvSpPr>
          <p:spPr>
            <a:xfrm>
              <a:off x="2885163" y="2694108"/>
              <a:ext cx="900000" cy="900000"/>
            </a:xfrm>
            <a:custGeom>
              <a:avLst/>
              <a:gdLst>
                <a:gd name="connsiteX0" fmla="*/ 0 w 6959600"/>
                <a:gd name="connsiteY0" fmla="*/ 1109133 h 2226733"/>
                <a:gd name="connsiteX1" fmla="*/ 575733 w 6959600"/>
                <a:gd name="connsiteY1" fmla="*/ 1117600 h 2226733"/>
                <a:gd name="connsiteX2" fmla="*/ 575733 w 6959600"/>
                <a:gd name="connsiteY2" fmla="*/ 0 h 2226733"/>
                <a:gd name="connsiteX3" fmla="*/ 1735667 w 6959600"/>
                <a:gd name="connsiteY3" fmla="*/ 8467 h 2226733"/>
                <a:gd name="connsiteX4" fmla="*/ 1744133 w 6959600"/>
                <a:gd name="connsiteY4" fmla="*/ 2226733 h 2226733"/>
                <a:gd name="connsiteX5" fmla="*/ 2904067 w 6959600"/>
                <a:gd name="connsiteY5" fmla="*/ 2226733 h 2226733"/>
                <a:gd name="connsiteX6" fmla="*/ 2904067 w 6959600"/>
                <a:gd name="connsiteY6" fmla="*/ 8467 h 2226733"/>
                <a:gd name="connsiteX7" fmla="*/ 4055533 w 6959600"/>
                <a:gd name="connsiteY7" fmla="*/ 8467 h 2226733"/>
                <a:gd name="connsiteX8" fmla="*/ 4072467 w 6959600"/>
                <a:gd name="connsiteY8" fmla="*/ 2226733 h 2226733"/>
                <a:gd name="connsiteX9" fmla="*/ 5223933 w 6959600"/>
                <a:gd name="connsiteY9" fmla="*/ 2226733 h 2226733"/>
                <a:gd name="connsiteX10" fmla="*/ 5223933 w 6959600"/>
                <a:gd name="connsiteY10" fmla="*/ 8467 h 2226733"/>
                <a:gd name="connsiteX11" fmla="*/ 6375400 w 6959600"/>
                <a:gd name="connsiteY11" fmla="*/ 16933 h 2226733"/>
                <a:gd name="connsiteX12" fmla="*/ 6392333 w 6959600"/>
                <a:gd name="connsiteY12" fmla="*/ 1109133 h 2226733"/>
                <a:gd name="connsiteX13" fmla="*/ 6959600 w 6959600"/>
                <a:gd name="connsiteY13" fmla="*/ 1117600 h 2226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6959600" h="2226733">
                  <a:moveTo>
                    <a:pt x="0" y="1109133"/>
                  </a:moveTo>
                  <a:lnTo>
                    <a:pt x="575733" y="1117600"/>
                  </a:lnTo>
                  <a:lnTo>
                    <a:pt x="575733" y="0"/>
                  </a:lnTo>
                  <a:lnTo>
                    <a:pt x="1735667" y="8467"/>
                  </a:lnTo>
                  <a:lnTo>
                    <a:pt x="1744133" y="2226733"/>
                  </a:lnTo>
                  <a:lnTo>
                    <a:pt x="2904067" y="2226733"/>
                  </a:lnTo>
                  <a:lnTo>
                    <a:pt x="2904067" y="8467"/>
                  </a:lnTo>
                  <a:lnTo>
                    <a:pt x="4055533" y="8467"/>
                  </a:lnTo>
                  <a:lnTo>
                    <a:pt x="4072467" y="2226733"/>
                  </a:lnTo>
                  <a:lnTo>
                    <a:pt x="5223933" y="2226733"/>
                  </a:lnTo>
                  <a:lnTo>
                    <a:pt x="5223933" y="8467"/>
                  </a:lnTo>
                  <a:lnTo>
                    <a:pt x="6375400" y="16933"/>
                  </a:lnTo>
                  <a:lnTo>
                    <a:pt x="6392333" y="1109133"/>
                  </a:lnTo>
                  <a:lnTo>
                    <a:pt x="6959600" y="1117600"/>
                  </a:lnTo>
                </a:path>
              </a:pathLst>
            </a:custGeom>
            <a:ln w="19050">
              <a:solidFill>
                <a:srgbClr val="0070C0"/>
              </a:solidFill>
            </a:ln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2500"/>
            </a:p>
          </p:txBody>
        </p:sp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D035C33E-2821-F5E0-8AC0-86FCB0A1CF5B}"/>
                </a:ext>
              </a:extLst>
            </p:cNvPr>
            <p:cNvSpPr/>
            <p:nvPr/>
          </p:nvSpPr>
          <p:spPr>
            <a:xfrm>
              <a:off x="5585163" y="2694108"/>
              <a:ext cx="892504" cy="1470036"/>
            </a:xfrm>
            <a:custGeom>
              <a:avLst/>
              <a:gdLst>
                <a:gd name="connsiteX0" fmla="*/ 0 w 4788040"/>
                <a:gd name="connsiteY0" fmla="*/ 1105319 h 3622431"/>
                <a:gd name="connsiteX1" fmla="*/ 577780 w 4788040"/>
                <a:gd name="connsiteY1" fmla="*/ 0 h 3622431"/>
                <a:gd name="connsiteX2" fmla="*/ 1160585 w 4788040"/>
                <a:gd name="connsiteY2" fmla="*/ 1110343 h 3622431"/>
                <a:gd name="connsiteX3" fmla="*/ 1733341 w 4788040"/>
                <a:gd name="connsiteY3" fmla="*/ 1853921 h 3622431"/>
                <a:gd name="connsiteX4" fmla="*/ 2316145 w 4788040"/>
                <a:gd name="connsiteY4" fmla="*/ 1115367 h 3622431"/>
                <a:gd name="connsiteX5" fmla="*/ 2898949 w 4788040"/>
                <a:gd name="connsiteY5" fmla="*/ 733530 h 3622431"/>
                <a:gd name="connsiteX6" fmla="*/ 3481754 w 4788040"/>
                <a:gd name="connsiteY6" fmla="*/ 1110343 h 3622431"/>
                <a:gd name="connsiteX7" fmla="*/ 4788040 w 4788040"/>
                <a:gd name="connsiteY7" fmla="*/ 3622431 h 362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88040" h="3622431">
                  <a:moveTo>
                    <a:pt x="0" y="1105319"/>
                  </a:moveTo>
                  <a:cubicBezTo>
                    <a:pt x="192174" y="552241"/>
                    <a:pt x="384349" y="-837"/>
                    <a:pt x="577780" y="0"/>
                  </a:cubicBezTo>
                  <a:cubicBezTo>
                    <a:pt x="771211" y="837"/>
                    <a:pt x="967992" y="801356"/>
                    <a:pt x="1160585" y="1110343"/>
                  </a:cubicBezTo>
                  <a:cubicBezTo>
                    <a:pt x="1353178" y="1419330"/>
                    <a:pt x="1540748" y="1853084"/>
                    <a:pt x="1733341" y="1853921"/>
                  </a:cubicBezTo>
                  <a:cubicBezTo>
                    <a:pt x="1925934" y="1854758"/>
                    <a:pt x="2121877" y="1302099"/>
                    <a:pt x="2316145" y="1115367"/>
                  </a:cubicBezTo>
                  <a:cubicBezTo>
                    <a:pt x="2510413" y="928635"/>
                    <a:pt x="2704681" y="734367"/>
                    <a:pt x="2898949" y="733530"/>
                  </a:cubicBezTo>
                  <a:cubicBezTo>
                    <a:pt x="3093217" y="732693"/>
                    <a:pt x="3166906" y="628860"/>
                    <a:pt x="3481754" y="1110343"/>
                  </a:cubicBezTo>
                  <a:cubicBezTo>
                    <a:pt x="3796602" y="1591826"/>
                    <a:pt x="4292321" y="2607128"/>
                    <a:pt x="4788040" y="3622431"/>
                  </a:cubicBezTo>
                </a:path>
              </a:pathLst>
            </a:custGeom>
            <a:noFill/>
            <a:ln w="1905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62F362A7-F723-AE26-EB3A-33FD38EC84B0}"/>
              </a:ext>
            </a:extLst>
          </p:cNvPr>
          <p:cNvCxnSpPr>
            <a:cxnSpLocks/>
          </p:cNvCxnSpPr>
          <p:nvPr/>
        </p:nvCxnSpPr>
        <p:spPr>
          <a:xfrm flipV="1">
            <a:off x="4260040" y="2493187"/>
            <a:ext cx="721683" cy="1866560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30A4340-990C-1500-333A-34EF2F8256FB}"/>
              </a:ext>
            </a:extLst>
          </p:cNvPr>
          <p:cNvCxnSpPr>
            <a:cxnSpLocks/>
            <a:stCxn id="12" idx="0"/>
            <a:endCxn id="23" idx="0"/>
          </p:cNvCxnSpPr>
          <p:nvPr/>
        </p:nvCxnSpPr>
        <p:spPr>
          <a:xfrm flipV="1">
            <a:off x="5519715" y="2495402"/>
            <a:ext cx="354512" cy="1867196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91B8A0-B7B5-3626-CDBA-7FF379D20140}"/>
              </a:ext>
            </a:extLst>
          </p:cNvPr>
          <p:cNvCxnSpPr>
            <a:cxnSpLocks/>
          </p:cNvCxnSpPr>
          <p:nvPr/>
        </p:nvCxnSpPr>
        <p:spPr>
          <a:xfrm flipV="1">
            <a:off x="2992487" y="2492087"/>
            <a:ext cx="0" cy="1855169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1E7DB4D-4582-1E7B-1E1C-77BCF2A65F6C}"/>
              </a:ext>
            </a:extLst>
          </p:cNvPr>
          <p:cNvCxnSpPr>
            <a:cxnSpLocks/>
          </p:cNvCxnSpPr>
          <p:nvPr/>
        </p:nvCxnSpPr>
        <p:spPr>
          <a:xfrm flipV="1">
            <a:off x="6785528" y="2490123"/>
            <a:ext cx="896195" cy="1872801"/>
          </a:xfrm>
          <a:prstGeom prst="straightConnector1">
            <a:avLst/>
          </a:prstGeom>
          <a:ln cmpd="sng">
            <a:solidFill>
              <a:schemeClr val="tx1"/>
            </a:solidFill>
            <a:prstDash val="lgDashDot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4701-FEC4-38CA-6419-717B83406869}"/>
                  </a:ext>
                </a:extLst>
              </p:cNvPr>
              <p:cNvSpPr txBox="1"/>
              <p:nvPr/>
            </p:nvSpPr>
            <p:spPr>
              <a:xfrm>
                <a:off x="3209758" y="2935828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F44701-FEC4-38CA-6419-717B83406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758" y="2935828"/>
                <a:ext cx="1094171" cy="338554"/>
              </a:xfrm>
              <a:prstGeom prst="rect">
                <a:avLst/>
              </a:prstGeom>
              <a:blipFill>
                <a:blip r:embed="rId2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79F4F9-3028-288B-E01B-CDD6CF493318}"/>
                  </a:ext>
                </a:extLst>
              </p:cNvPr>
              <p:cNvSpPr txBox="1"/>
              <p:nvPr/>
            </p:nvSpPr>
            <p:spPr>
              <a:xfrm>
                <a:off x="4627695" y="2935828"/>
                <a:ext cx="12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E79F4F9-3028-288B-E01B-CDD6CF4933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695" y="2935828"/>
                <a:ext cx="1260000" cy="338554"/>
              </a:xfrm>
              <a:prstGeom prst="rect">
                <a:avLst/>
              </a:prstGeom>
              <a:blipFill>
                <a:blip r:embed="rId3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1A3C5D-15D2-CBB4-C02B-E89BE4BA436B}"/>
                  </a:ext>
                </a:extLst>
              </p:cNvPr>
              <p:cNvSpPr txBox="1"/>
              <p:nvPr/>
            </p:nvSpPr>
            <p:spPr>
              <a:xfrm>
                <a:off x="5922524" y="2936655"/>
                <a:ext cx="1330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AF1A3C5D-15D2-CBB4-C02B-E89BE4BA4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524" y="2936655"/>
                <a:ext cx="1330757" cy="338554"/>
              </a:xfrm>
              <a:prstGeom prst="rect">
                <a:avLst/>
              </a:prstGeom>
              <a:blipFill>
                <a:blip r:embed="rId4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195822-4429-54C9-C92B-0C0A48A32ACB}"/>
                  </a:ext>
                </a:extLst>
              </p:cNvPr>
              <p:cNvSpPr txBox="1"/>
              <p:nvPr/>
            </p:nvSpPr>
            <p:spPr>
              <a:xfrm>
                <a:off x="7207212" y="2938257"/>
                <a:ext cx="148597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𝑗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B195822-4429-54C9-C92B-0C0A48A32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7212" y="2938257"/>
                <a:ext cx="1485973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80B786-0545-526D-9F9C-56D343F758C2}"/>
                  </a:ext>
                </a:extLst>
              </p:cNvPr>
              <p:cNvSpPr txBox="1"/>
              <p:nvPr/>
            </p:nvSpPr>
            <p:spPr>
              <a:xfrm>
                <a:off x="8281004" y="2043688"/>
                <a:ext cx="40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3E80B786-0545-526D-9F9C-56D343F758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004" y="2043688"/>
                <a:ext cx="407120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78AD0F-A1CF-DCCB-7BCB-C1E3DFC6D288}"/>
                  </a:ext>
                </a:extLst>
              </p:cNvPr>
              <p:cNvSpPr txBox="1"/>
              <p:nvPr/>
            </p:nvSpPr>
            <p:spPr>
              <a:xfrm>
                <a:off x="6785528" y="4593551"/>
                <a:ext cx="40712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8878AD0F-A1CF-DCCB-7BCB-C1E3DFC6D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5528" y="4593551"/>
                <a:ext cx="407120" cy="338554"/>
              </a:xfrm>
              <a:prstGeom prst="rect">
                <a:avLst/>
              </a:prstGeom>
              <a:blipFill>
                <a:blip r:embed="rId7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74FA9E-6D63-8865-CEE8-66544C9A86F7}"/>
                  </a:ext>
                </a:extLst>
              </p:cNvPr>
              <p:cNvSpPr txBox="1"/>
              <p:nvPr/>
            </p:nvSpPr>
            <p:spPr>
              <a:xfrm>
                <a:off x="3122151" y="3517967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(0: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B74FA9E-6D63-8865-CEE8-66544C9A86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151" y="3517967"/>
                <a:ext cx="1094171" cy="338554"/>
              </a:xfrm>
              <a:prstGeom prst="rect">
                <a:avLst/>
              </a:prstGeom>
              <a:blipFill>
                <a:blip r:embed="rId8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35991-D544-A853-42A6-8B0A7703ABF9}"/>
                  </a:ext>
                </a:extLst>
              </p:cNvPr>
              <p:cNvSpPr txBox="1"/>
              <p:nvPr/>
            </p:nvSpPr>
            <p:spPr>
              <a:xfrm>
                <a:off x="4478378" y="3517967"/>
                <a:ext cx="1260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E2635991-D544-A853-42A6-8B0A7703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378" y="3517967"/>
                <a:ext cx="1260000" cy="338554"/>
              </a:xfrm>
              <a:prstGeom prst="rect">
                <a:avLst/>
              </a:prstGeom>
              <a:blipFill>
                <a:blip r:embed="rId9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0D6AE2-CA18-980C-563E-706DF4A76EA6}"/>
                  </a:ext>
                </a:extLst>
              </p:cNvPr>
              <p:cNvSpPr txBox="1"/>
              <p:nvPr/>
            </p:nvSpPr>
            <p:spPr>
              <a:xfrm>
                <a:off x="5750767" y="3518794"/>
                <a:ext cx="133075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𝑄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𝑚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F0D6AE2-CA18-980C-563E-706DF4A76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0767" y="3518794"/>
                <a:ext cx="1330757" cy="338554"/>
              </a:xfrm>
              <a:prstGeom prst="rect">
                <a:avLst/>
              </a:prstGeom>
              <a:blipFill>
                <a:blip r:embed="rId10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931627-1562-7B6E-B545-4E9CBF0F3E89}"/>
                  </a:ext>
                </a:extLst>
              </p:cNvPr>
              <p:cNvSpPr txBox="1"/>
              <p:nvPr/>
            </p:nvSpPr>
            <p:spPr>
              <a:xfrm>
                <a:off x="4786270" y="1433998"/>
                <a:ext cx="109417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: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</m:d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96931627-1562-7B6E-B545-4E9CBF0F3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270" y="1433998"/>
                <a:ext cx="109417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85B7A9-F202-05B6-61CE-CEEA16649E67}"/>
                  </a:ext>
                </a:extLst>
              </p:cNvPr>
              <p:cNvSpPr txBox="1"/>
              <p:nvPr/>
            </p:nvSpPr>
            <p:spPr>
              <a:xfrm>
                <a:off x="7549010" y="1433998"/>
                <a:ext cx="1330754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𝐶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: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585B7A9-F202-05B6-61CE-CEEA16649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9010" y="1433998"/>
                <a:ext cx="1330754" cy="338554"/>
              </a:xfrm>
              <a:prstGeom prst="rect">
                <a:avLst/>
              </a:prstGeom>
              <a:blipFill>
                <a:blip r:embed="rId12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Right Brace 67">
            <a:extLst>
              <a:ext uri="{FF2B5EF4-FFF2-40B4-BE49-F238E27FC236}">
                <a16:creationId xmlns:a16="http://schemas.microsoft.com/office/drawing/2014/main" id="{91C55078-6061-8C86-9A70-4953CBC9B565}"/>
              </a:ext>
            </a:extLst>
          </p:cNvPr>
          <p:cNvSpPr/>
          <p:nvPr/>
        </p:nvSpPr>
        <p:spPr>
          <a:xfrm rot="16200000">
            <a:off x="5224434" y="-421284"/>
            <a:ext cx="217844" cy="4681739"/>
          </a:xfrm>
          <a:prstGeom prst="rightBrac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ight Brace 70">
            <a:extLst>
              <a:ext uri="{FF2B5EF4-FFF2-40B4-BE49-F238E27FC236}">
                <a16:creationId xmlns:a16="http://schemas.microsoft.com/office/drawing/2014/main" id="{83450CDA-03AC-50EB-4A2F-5F912AE1339A}"/>
              </a:ext>
            </a:extLst>
          </p:cNvPr>
          <p:cNvSpPr/>
          <p:nvPr/>
        </p:nvSpPr>
        <p:spPr>
          <a:xfrm rot="16200000">
            <a:off x="8030297" y="1473334"/>
            <a:ext cx="217844" cy="892506"/>
          </a:xfrm>
          <a:prstGeom prst="rightBrace">
            <a:avLst/>
          </a:prstGeom>
          <a:ln>
            <a:prstDash val="lgDashDot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612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52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Coleman YU</dc:creator>
  <cp:lastModifiedBy>Coleman YU</cp:lastModifiedBy>
  <cp:revision>12</cp:revision>
  <dcterms:created xsi:type="dcterms:W3CDTF">2024-05-16T07:07:05Z</dcterms:created>
  <dcterms:modified xsi:type="dcterms:W3CDTF">2025-06-02T12:41:02Z</dcterms:modified>
</cp:coreProperties>
</file>