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673"/>
  </p:normalViewPr>
  <p:slideViewPr>
    <p:cSldViewPr snapToGrid="0">
      <p:cViewPr>
        <p:scale>
          <a:sx n="160" d="100"/>
          <a:sy n="160" d="100"/>
        </p:scale>
        <p:origin x="5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1028-9C85-EE53-E5AD-C7C8089F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97F08-95DB-540F-4A29-53185AAC0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83BEC-6AA1-038C-F1C4-AB1ACB13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3970-BF76-39CE-2464-42B10905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01A5-9F30-3F85-0C9F-3173010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4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6BD-A8AF-F378-EA89-71940C62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6231-AD98-C9D1-CF67-B17F43D8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A28D-31C8-B255-1923-5BAB0FC6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89CA-FE02-7555-3C51-69DAE997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3632-CD6C-2EDC-E055-AA8E832E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BDB0D-53BC-36C2-F9D7-E357A2A1D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B830F-B363-FFA4-64F4-7D5071608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F43E7-1772-CF2E-72AD-DF7ECAC9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CD47-DDD4-F013-4AE3-DAEB0EFC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104C-87C5-CC60-930A-DBA33332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27D4-64FC-4082-6E07-52509DBB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DAE2-3489-2E9F-DC01-2EA2CDD6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7D369-5B85-DC23-F4D4-33C7B505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F606-12A1-214A-06C6-0721DD14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546A-94D8-5E1B-479E-DAB04D0C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4CC-2FE5-70E1-62E0-57F214CA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8726B-E649-6DB4-FEC5-6B952A1F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2A97F-2288-62E7-003F-F7673643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CFFF-9D6F-5B61-E5B2-5579CEAF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88CB-FF09-822F-667F-E69A889D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8ACC-990F-403D-7A38-E9A95454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2F64-0877-D525-2413-E19DDE967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F67D0-0219-877E-FF32-85EA1CFE9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BA85E-FEE5-C0C2-081A-7856AFB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F81E7-B80A-61C1-1192-A2B568AF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1A026-1447-21D4-2F79-6BD51DEE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501A-2A7E-FF0E-42C1-3071953E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A328A-1DD9-0188-732A-1A23E706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F5D4B-9E93-361D-3C66-89B7EEB20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83A9C-6820-ED89-36AC-BDE2C1F83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185DC-26D0-BD9C-3425-FE6FD448A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07CAD-B9C4-74F6-1A59-031935DF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23FF4-24BE-CD3A-DCA1-93FCCCB5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7F061-12F1-3628-4A20-2ACA0E32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FCA2-1B56-A1AC-F36B-083FDF9E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CA49B-0828-C5AB-0652-9D73FD84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26CBA-811D-6699-38A7-7C04964D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FED1D-5206-859A-2AED-D5627F4A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AE7F0-3005-E231-39EA-51EC1419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93CF0-B5E0-26D5-D668-173B9794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6174F-F3D3-20C2-BD30-AED2EB3D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9318-FAEB-38F3-BB4C-C6E94763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CFF7-3D9F-1337-1791-7808AC7F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572C-9C44-5CC5-BC50-C0084FFCC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C8AA-8E48-08FF-F5AE-C42A3FC3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010D-907D-8041-7C77-0DCD5EDF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2FF3-F988-FA45-97D8-06625FD2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17B6-069C-4AAA-6057-278927CF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7C5AA-014E-8C1D-CB5F-552B39CF3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D25B8-E010-F860-CA8A-00E81ED3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197D3-68D2-3CA2-F419-84D834C1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2170-526E-9688-5945-08288437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3749B-C465-44F7-275D-B400A68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FFA9A-6835-709E-2176-4603592F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FA77-E1D8-A2AD-DF81-4F51CBFB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5F046-15E5-3821-47D2-6530D1888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3755-7C7B-754F-ACC2-E7D238751182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163D-ECE9-6863-F88A-F4C0E6DBF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0C4C-71FB-8AA5-8887-93C0C9C02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9ECB7-A2EB-1077-64C8-F996E599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52" y="80999"/>
            <a:ext cx="3290666" cy="2493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82753-DD0B-9B0D-89EC-5A67D591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91" y="80999"/>
            <a:ext cx="4888421" cy="2493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CB731-95B3-9586-585D-69D52B6C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685" y="2547843"/>
            <a:ext cx="3886200" cy="2899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3B94E-CD3C-2F6F-07C5-BA57EB47B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676" y="2479479"/>
            <a:ext cx="4008378" cy="2990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CA2643-15B3-1397-7EBC-72F8C7D9EB82}"/>
              </a:ext>
            </a:extLst>
          </p:cNvPr>
          <p:cNvSpPr txBox="1"/>
          <p:nvPr/>
        </p:nvSpPr>
        <p:spPr>
          <a:xfrm>
            <a:off x="3231690" y="81657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610DD-6747-0448-3744-B89456C798D1}"/>
              </a:ext>
            </a:extLst>
          </p:cNvPr>
          <p:cNvSpPr txBox="1"/>
          <p:nvPr/>
        </p:nvSpPr>
        <p:spPr>
          <a:xfrm>
            <a:off x="2968451" y="2055399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A5C5F6-8A0B-3A97-EF32-B266466094B8}"/>
              </a:ext>
            </a:extLst>
          </p:cNvPr>
          <p:cNvCxnSpPr>
            <a:cxnSpLocks/>
          </p:cNvCxnSpPr>
          <p:nvPr/>
        </p:nvCxnSpPr>
        <p:spPr>
          <a:xfrm flipV="1">
            <a:off x="3598137" y="36576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5DF3F8-7184-AA38-03DF-7BCEFE4A7E22}"/>
              </a:ext>
            </a:extLst>
          </p:cNvPr>
          <p:cNvSpPr txBox="1"/>
          <p:nvPr/>
        </p:nvSpPr>
        <p:spPr>
          <a:xfrm>
            <a:off x="7071046" y="75848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ACB950-644E-6335-B561-FB1DDEAD25AF}"/>
              </a:ext>
            </a:extLst>
          </p:cNvPr>
          <p:cNvCxnSpPr>
            <a:cxnSpLocks/>
          </p:cNvCxnSpPr>
          <p:nvPr/>
        </p:nvCxnSpPr>
        <p:spPr>
          <a:xfrm flipH="1">
            <a:off x="2636520" y="2209288"/>
            <a:ext cx="359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EFB568-DC57-517D-2F68-3E5840D0BE76}"/>
              </a:ext>
            </a:extLst>
          </p:cNvPr>
          <p:cNvSpPr txBox="1"/>
          <p:nvPr/>
        </p:nvSpPr>
        <p:spPr>
          <a:xfrm>
            <a:off x="7003754" y="2102608"/>
            <a:ext cx="105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6FBD7-DBB9-7354-176E-D2A5CC213B50}"/>
              </a:ext>
            </a:extLst>
          </p:cNvPr>
          <p:cNvCxnSpPr>
            <a:cxnSpLocks/>
          </p:cNvCxnSpPr>
          <p:nvPr/>
        </p:nvCxnSpPr>
        <p:spPr>
          <a:xfrm flipH="1">
            <a:off x="6792482" y="2271737"/>
            <a:ext cx="278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EA5739-7632-F510-A381-3AC1ED63EA99}"/>
              </a:ext>
            </a:extLst>
          </p:cNvPr>
          <p:cNvCxnSpPr>
            <a:cxnSpLocks/>
          </p:cNvCxnSpPr>
          <p:nvPr/>
        </p:nvCxnSpPr>
        <p:spPr>
          <a:xfrm flipV="1">
            <a:off x="7437493" y="373934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75D957-4420-6C9D-7074-FAD66EFA26A3}"/>
              </a:ext>
            </a:extLst>
          </p:cNvPr>
          <p:cNvSpPr txBox="1"/>
          <p:nvPr/>
        </p:nvSpPr>
        <p:spPr>
          <a:xfrm>
            <a:off x="1222784" y="1347514"/>
            <a:ext cx="141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above the holster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638EDA-0B9A-3D2C-2F97-B3C65D041C66}"/>
              </a:ext>
            </a:extLst>
          </p:cNvPr>
          <p:cNvSpPr txBox="1"/>
          <p:nvPr/>
        </p:nvSpPr>
        <p:spPr>
          <a:xfrm>
            <a:off x="1222784" y="747350"/>
            <a:ext cx="169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down to grasp the gun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91E7F-002E-6F70-5A01-8E93E68F4228}"/>
              </a:ext>
            </a:extLst>
          </p:cNvPr>
          <p:cNvCxnSpPr>
            <a:cxnSpLocks/>
          </p:cNvCxnSpPr>
          <p:nvPr/>
        </p:nvCxnSpPr>
        <p:spPr>
          <a:xfrm>
            <a:off x="2520102" y="1031006"/>
            <a:ext cx="271029" cy="68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90C522-0E5F-FE0B-AC88-26615309855E}"/>
              </a:ext>
            </a:extLst>
          </p:cNvPr>
          <p:cNvCxnSpPr>
            <a:cxnSpLocks/>
          </p:cNvCxnSpPr>
          <p:nvPr/>
        </p:nvCxnSpPr>
        <p:spPr>
          <a:xfrm>
            <a:off x="2501005" y="1579970"/>
            <a:ext cx="135515" cy="21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EA487F-9B19-5B30-A2AE-0714B6B4FF11}"/>
              </a:ext>
            </a:extLst>
          </p:cNvPr>
          <p:cNvSpPr txBox="1"/>
          <p:nvPr/>
        </p:nvSpPr>
        <p:spPr>
          <a:xfrm>
            <a:off x="1222784" y="4360612"/>
            <a:ext cx="141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above the holster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3D56A6-0692-3357-68C6-15A285FA4431}"/>
              </a:ext>
            </a:extLst>
          </p:cNvPr>
          <p:cNvSpPr txBox="1"/>
          <p:nvPr/>
        </p:nvSpPr>
        <p:spPr>
          <a:xfrm>
            <a:off x="1222784" y="3760448"/>
            <a:ext cx="169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down to grasp the gun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DC0179-7D7C-878C-2555-E7B3A9801FFF}"/>
              </a:ext>
            </a:extLst>
          </p:cNvPr>
          <p:cNvCxnSpPr>
            <a:cxnSpLocks/>
          </p:cNvCxnSpPr>
          <p:nvPr/>
        </p:nvCxnSpPr>
        <p:spPr>
          <a:xfrm>
            <a:off x="2293673" y="4283668"/>
            <a:ext cx="329203" cy="757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0B8F9F-1BDC-5302-32C2-738A213388F7}"/>
              </a:ext>
            </a:extLst>
          </p:cNvPr>
          <p:cNvCxnSpPr>
            <a:cxnSpLocks/>
          </p:cNvCxnSpPr>
          <p:nvPr/>
        </p:nvCxnSpPr>
        <p:spPr>
          <a:xfrm>
            <a:off x="2354496" y="4809779"/>
            <a:ext cx="110393" cy="231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2B84D4-591D-3A7C-151D-11CAD3E4B7D5}"/>
              </a:ext>
            </a:extLst>
          </p:cNvPr>
          <p:cNvCxnSpPr>
            <a:cxnSpLocks/>
          </p:cNvCxnSpPr>
          <p:nvPr/>
        </p:nvCxnSpPr>
        <p:spPr>
          <a:xfrm>
            <a:off x="2384976" y="4569126"/>
            <a:ext cx="406155" cy="3147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0070C6-0303-FB4B-F908-1A810AECD49F}"/>
              </a:ext>
            </a:extLst>
          </p:cNvPr>
          <p:cNvCxnSpPr>
            <a:cxnSpLocks/>
          </p:cNvCxnSpPr>
          <p:nvPr/>
        </p:nvCxnSpPr>
        <p:spPr>
          <a:xfrm>
            <a:off x="2510999" y="4097377"/>
            <a:ext cx="347765" cy="7329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760B05-CD1D-CB17-5503-8AC3128F0C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21945" y="2209288"/>
            <a:ext cx="955572" cy="6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485ECC-55B1-6654-FB2A-AB311CE60BB2}"/>
              </a:ext>
            </a:extLst>
          </p:cNvPr>
          <p:cNvCxnSpPr>
            <a:cxnSpLocks/>
          </p:cNvCxnSpPr>
          <p:nvPr/>
        </p:nvCxnSpPr>
        <p:spPr>
          <a:xfrm>
            <a:off x="8019256" y="2267157"/>
            <a:ext cx="663568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562C6B-AC70-4E78-2C73-5CCE6061CB25}"/>
              </a:ext>
            </a:extLst>
          </p:cNvPr>
          <p:cNvSpPr txBox="1"/>
          <p:nvPr/>
        </p:nvSpPr>
        <p:spPr>
          <a:xfrm>
            <a:off x="3226639" y="342939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CF80665-DCF6-BBC2-7D3B-099EBDF6F21A}"/>
              </a:ext>
            </a:extLst>
          </p:cNvPr>
          <p:cNvCxnSpPr>
            <a:cxnSpLocks/>
          </p:cNvCxnSpPr>
          <p:nvPr/>
        </p:nvCxnSpPr>
        <p:spPr>
          <a:xfrm flipV="1">
            <a:off x="3593086" y="2978587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5810FDB-8FBA-22D3-E34C-AC7B7BA51546}"/>
              </a:ext>
            </a:extLst>
          </p:cNvPr>
          <p:cNvSpPr txBox="1"/>
          <p:nvPr/>
        </p:nvSpPr>
        <p:spPr>
          <a:xfrm>
            <a:off x="7168498" y="338244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EC871-042E-C647-233D-3905200B7892}"/>
              </a:ext>
            </a:extLst>
          </p:cNvPr>
          <p:cNvCxnSpPr>
            <a:cxnSpLocks/>
          </p:cNvCxnSpPr>
          <p:nvPr/>
        </p:nvCxnSpPr>
        <p:spPr>
          <a:xfrm flipV="1">
            <a:off x="7534945" y="2997894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CB95E3-8BFD-A476-ABC8-2E5FE2112319}"/>
              </a:ext>
            </a:extLst>
          </p:cNvPr>
          <p:cNvSpPr txBox="1"/>
          <p:nvPr/>
        </p:nvSpPr>
        <p:spPr>
          <a:xfrm>
            <a:off x="2956086" y="5041177"/>
            <a:ext cx="105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142C31-2C3A-EE25-C328-4F529DBA7993}"/>
              </a:ext>
            </a:extLst>
          </p:cNvPr>
          <p:cNvCxnSpPr>
            <a:cxnSpLocks/>
          </p:cNvCxnSpPr>
          <p:nvPr/>
        </p:nvCxnSpPr>
        <p:spPr>
          <a:xfrm flipH="1" flipV="1">
            <a:off x="2636520" y="5128591"/>
            <a:ext cx="346814" cy="6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E8107B-2D26-598E-BC7F-4DC935965BB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009580" y="5195066"/>
            <a:ext cx="69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476B274-B3A8-29C4-9CDD-BE49A941C403}"/>
              </a:ext>
            </a:extLst>
          </p:cNvPr>
          <p:cNvSpPr txBox="1"/>
          <p:nvPr/>
        </p:nvSpPr>
        <p:spPr>
          <a:xfrm>
            <a:off x="6910746" y="4887288"/>
            <a:ext cx="105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DD2DCA-485B-81A9-B167-09CDF8BE37B3}"/>
              </a:ext>
            </a:extLst>
          </p:cNvPr>
          <p:cNvCxnSpPr>
            <a:cxnSpLocks/>
          </p:cNvCxnSpPr>
          <p:nvPr/>
        </p:nvCxnSpPr>
        <p:spPr>
          <a:xfrm flipH="1">
            <a:off x="6432605" y="5056417"/>
            <a:ext cx="54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8A5ACB-00F5-E544-09B2-DED8FD598FAD}"/>
              </a:ext>
            </a:extLst>
          </p:cNvPr>
          <p:cNvCxnSpPr>
            <a:cxnSpLocks/>
          </p:cNvCxnSpPr>
          <p:nvPr/>
        </p:nvCxnSpPr>
        <p:spPr>
          <a:xfrm>
            <a:off x="7926248" y="5051837"/>
            <a:ext cx="89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113DF0-4EBE-E298-7865-2291CC80940E}"/>
              </a:ext>
            </a:extLst>
          </p:cNvPr>
          <p:cNvSpPr txBox="1"/>
          <p:nvPr/>
        </p:nvSpPr>
        <p:spPr>
          <a:xfrm>
            <a:off x="4818182" y="166524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Shoulder level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3590E-55B2-D7F6-92AD-4DEC846D397E}"/>
              </a:ext>
            </a:extLst>
          </p:cNvPr>
          <p:cNvSpPr txBox="1"/>
          <p:nvPr/>
        </p:nvSpPr>
        <p:spPr>
          <a:xfrm>
            <a:off x="4818182" y="2728222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Shoulder level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40C25-A016-F526-7A79-91F3E6259097}"/>
              </a:ext>
            </a:extLst>
          </p:cNvPr>
          <p:cNvCxnSpPr>
            <a:cxnSpLocks/>
          </p:cNvCxnSpPr>
          <p:nvPr/>
        </p:nvCxnSpPr>
        <p:spPr>
          <a:xfrm>
            <a:off x="6039376" y="334535"/>
            <a:ext cx="972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206EF1-D936-9FDF-34FA-2A199E1FE31A}"/>
              </a:ext>
            </a:extLst>
          </p:cNvPr>
          <p:cNvCxnSpPr>
            <a:cxnSpLocks/>
          </p:cNvCxnSpPr>
          <p:nvPr/>
        </p:nvCxnSpPr>
        <p:spPr>
          <a:xfrm flipH="1">
            <a:off x="4238045" y="320412"/>
            <a:ext cx="580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277F98-A6DD-6060-683F-C18C442F3552}"/>
              </a:ext>
            </a:extLst>
          </p:cNvPr>
          <p:cNvCxnSpPr>
            <a:cxnSpLocks/>
          </p:cNvCxnSpPr>
          <p:nvPr/>
        </p:nvCxnSpPr>
        <p:spPr>
          <a:xfrm flipH="1">
            <a:off x="3959532" y="2894809"/>
            <a:ext cx="85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971B441-88E6-1E5B-9380-C0E878429B35}"/>
              </a:ext>
            </a:extLst>
          </p:cNvPr>
          <p:cNvCxnSpPr>
            <a:cxnSpLocks/>
          </p:cNvCxnSpPr>
          <p:nvPr/>
        </p:nvCxnSpPr>
        <p:spPr>
          <a:xfrm flipV="1">
            <a:off x="6042001" y="2882110"/>
            <a:ext cx="1126497" cy="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1</cp:revision>
  <dcterms:created xsi:type="dcterms:W3CDTF">2025-05-29T06:49:53Z</dcterms:created>
  <dcterms:modified xsi:type="dcterms:W3CDTF">2025-05-29T07:29:51Z</dcterms:modified>
</cp:coreProperties>
</file>