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3"/>
    <p:restoredTop sz="94674"/>
  </p:normalViewPr>
  <p:slideViewPr>
    <p:cSldViewPr snapToGrid="0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A701-E194-8BDD-9D1D-3BBC53D5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4D3C-63BE-A94E-605F-B9C3FB14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E5A6-3CC1-184B-6427-5F813FC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E25B-8BFC-1825-2D0A-CC51D5B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77C1-5D18-B2E2-7DD4-309452E5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6169-F01F-C9F7-7132-C43E9F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8F39-8E1A-0022-BE26-8A820F2D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EC12-8672-035C-53A2-868DE9E3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DC1B-A71E-4BF6-66B5-FAC0FFE4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358D-776C-0F5C-8E9C-1F7491F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22B6-B486-D112-80DB-E77F4ABB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D6C6-2A00-5F3B-FB37-44382797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687C-F6F7-9E63-BD6B-170AE995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810-5B6B-69C3-6298-1BC1211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600B-8BF0-48A0-60F3-D37CFADF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383F-1BD2-C3AF-276B-49526F67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BA85-DAC1-39A1-EA09-2F893630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92CD-21B3-1FA4-1151-A76F327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37E2-F8EE-CD5F-3FFF-E16E1A8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AFCD-0288-68CC-37BD-234272CE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006-5409-215D-8477-3B8AF65D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1B8F-F968-108B-0F11-DF849A5B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1C22-73D7-FA9E-F362-85785317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08C2-59BB-10CF-8CF4-7EFC0CD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A90-C466-CE55-8F97-33484C73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F837-535D-8E81-DEF0-DA7DFB60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D707-BDC0-8E92-38E7-DDD2C7CB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CC44-7FCF-D6FB-F992-3BFBFBCF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54D7-0EB6-E557-BDAD-902AFCC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4CEA-DD03-DCD2-33F0-2041B3A0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3F56-0C31-AAAF-C027-FB442C21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B15-28BE-A801-DC21-20C9569A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ED154-274B-94FF-B1C8-B0815A0B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E15-1CDB-00BC-C997-48AFE1A5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7FB23-DF7A-2417-3873-E08E59BE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F6695-1AF6-A4AA-8202-2E9A2FCFF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6BF66-035E-81D2-A044-7E1E9E0F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0393-AD63-1E31-EC5A-EDCB7EA0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BD4A-C613-2B40-8556-1823D6C4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FF8-36F5-071C-BE44-6D3D9A45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3C3A-ADD7-4F74-3836-9E0F9E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7B7A-F916-2F3C-22BD-CD912A68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A0281-3D16-BF25-37B5-3CE0B70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7F830-BD8C-2BE7-4223-9DA01213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EC80-FA30-A628-EBAA-C152F1F5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A821-B32B-EC32-8B55-5AE8D62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2AE-6798-1853-BBF5-578958EE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2AA3-3CAC-90A2-304E-8A4DD88E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DE98-C11F-199D-EC9E-53799109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EBE5B-E4B9-D4C5-4046-513D34B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86A9-800F-A73F-076B-AF1F0957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F371-4062-4240-3747-65628790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7DC-019C-9FD7-47C1-3FCC0BE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7492-47A9-D957-8A51-424107AF4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C9B3-6E49-DF1A-BE62-F2D0FCB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DFDD-C852-B43D-298F-B07EF8A6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1607-F559-6A6E-F152-9DC8A44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FF3A-2F36-C5C1-88C2-D3EE4F2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9F57A-563B-FF87-1E4D-CC8A6573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827-04DC-05E7-BD8B-505CF1B6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865-F072-DB7E-3E23-69EE576C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C8F1-7A7E-ED4D-B118-346949A716F4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ACA3-10FC-66D4-0A6B-72575947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3CF2-3576-A9EB-A6B6-A3D9E088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CC6F6B-F7F2-321E-B40C-7B1F9C97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64280"/>
              </p:ext>
            </p:extLst>
          </p:nvPr>
        </p:nvGraphicFramePr>
        <p:xfrm>
          <a:off x="1944914" y="2113034"/>
          <a:ext cx="8127994" cy="2219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377259469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127532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7152519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96917006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57572755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43756421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0224305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66206096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34592805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882114359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27822492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73962308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314007286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130956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346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90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80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0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88106"/>
                  </a:ext>
                </a:extLst>
              </a:tr>
              <a:tr h="33372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853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25865A-9C7B-3CC7-AC2C-9B92D32B0494}"/>
              </a:ext>
            </a:extLst>
          </p:cNvPr>
          <p:cNvSpPr txBox="1"/>
          <p:nvPr/>
        </p:nvSpPr>
        <p:spPr>
          <a:xfrm>
            <a:off x="0" y="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sketching</a:t>
            </a:r>
          </a:p>
        </p:txBody>
      </p:sp>
    </p:spTree>
    <p:extLst>
      <p:ext uri="{BB962C8B-B14F-4D97-AF65-F5344CB8AC3E}">
        <p14:creationId xmlns:p14="http://schemas.microsoft.com/office/powerpoint/2010/main" val="1996767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11</cp:revision>
  <dcterms:created xsi:type="dcterms:W3CDTF">2024-05-16T07:07:05Z</dcterms:created>
  <dcterms:modified xsi:type="dcterms:W3CDTF">2025-05-11T08:43:25Z</dcterms:modified>
</cp:coreProperties>
</file>