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/>
    <p:restoredTop sz="94639"/>
  </p:normalViewPr>
  <p:slideViewPr>
    <p:cSldViewPr snapToGrid="0">
      <p:cViewPr>
        <p:scale>
          <a:sx n="167" d="100"/>
          <a:sy n="167" d="100"/>
        </p:scale>
        <p:origin x="56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3755-7C7B-754F-ACC2-E7D23875118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3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3755-7C7B-754F-ACC2-E7D23875118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0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3755-7C7B-754F-ACC2-E7D23875118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1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3755-7C7B-754F-ACC2-E7D23875118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7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3755-7C7B-754F-ACC2-E7D23875118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6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3755-7C7B-754F-ACC2-E7D23875118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3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3755-7C7B-754F-ACC2-E7D23875118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0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3755-7C7B-754F-ACC2-E7D23875118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61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3755-7C7B-754F-ACC2-E7D23875118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3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3755-7C7B-754F-ACC2-E7D23875118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2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B3755-7C7B-754F-ACC2-E7D23875118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4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B3755-7C7B-754F-ACC2-E7D23875118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F303A-48E8-254E-ADC3-E0BDF943F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6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0ACCC0-5C34-0485-781D-7D8DF651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108" y="2813862"/>
            <a:ext cx="3774540" cy="28159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204547-E194-B2D0-8385-3B9761166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40" y="2848710"/>
            <a:ext cx="3814541" cy="2845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CB731-95B3-9586-585D-69D52B6CE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01" y="68363"/>
            <a:ext cx="3886200" cy="2899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B3B94E-CD3C-2F6F-07C5-BA57EB47B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892" y="0"/>
            <a:ext cx="4008378" cy="2990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CA2643-15B3-1397-7EBC-72F8C7D9EB82}"/>
              </a:ext>
            </a:extLst>
          </p:cNvPr>
          <p:cNvSpPr txBox="1"/>
          <p:nvPr/>
        </p:nvSpPr>
        <p:spPr>
          <a:xfrm>
            <a:off x="2013186" y="3628232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F610DD-6747-0448-3744-B89456C798D1}"/>
              </a:ext>
            </a:extLst>
          </p:cNvPr>
          <p:cNvSpPr txBox="1"/>
          <p:nvPr/>
        </p:nvSpPr>
        <p:spPr>
          <a:xfrm>
            <a:off x="1635982" y="5194552"/>
            <a:ext cx="105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at rest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A5C5F6-8A0B-3A97-EF32-B266466094B8}"/>
              </a:ext>
            </a:extLst>
          </p:cNvPr>
          <p:cNvCxnSpPr>
            <a:cxnSpLocks/>
          </p:cNvCxnSpPr>
          <p:nvPr/>
        </p:nvCxnSpPr>
        <p:spPr>
          <a:xfrm flipV="1">
            <a:off x="2379631" y="3177418"/>
            <a:ext cx="0" cy="40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5DF3F8-7184-AA38-03DF-7BCEFE4A7E22}"/>
              </a:ext>
            </a:extLst>
          </p:cNvPr>
          <p:cNvSpPr txBox="1"/>
          <p:nvPr/>
        </p:nvSpPr>
        <p:spPr>
          <a:xfrm>
            <a:off x="6065275" y="3544646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Pointing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ACB950-644E-6335-B561-FB1DDEAD25AF}"/>
              </a:ext>
            </a:extLst>
          </p:cNvPr>
          <p:cNvCxnSpPr>
            <a:cxnSpLocks/>
          </p:cNvCxnSpPr>
          <p:nvPr/>
        </p:nvCxnSpPr>
        <p:spPr>
          <a:xfrm flipH="1">
            <a:off x="1162194" y="5348439"/>
            <a:ext cx="501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EFB568-DC57-517D-2F68-3E5840D0BE76}"/>
              </a:ext>
            </a:extLst>
          </p:cNvPr>
          <p:cNvSpPr txBox="1"/>
          <p:nvPr/>
        </p:nvSpPr>
        <p:spPr>
          <a:xfrm>
            <a:off x="5696453" y="5232330"/>
            <a:ext cx="105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at rest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86FBD7-DBB9-7354-176E-D2A5CC213B50}"/>
              </a:ext>
            </a:extLst>
          </p:cNvPr>
          <p:cNvCxnSpPr>
            <a:cxnSpLocks/>
          </p:cNvCxnSpPr>
          <p:nvPr/>
        </p:nvCxnSpPr>
        <p:spPr>
          <a:xfrm flipH="1" flipV="1">
            <a:off x="5381877" y="5348439"/>
            <a:ext cx="381869" cy="5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EA5739-7632-F510-A381-3AC1ED63EA99}"/>
              </a:ext>
            </a:extLst>
          </p:cNvPr>
          <p:cNvCxnSpPr>
            <a:cxnSpLocks/>
          </p:cNvCxnSpPr>
          <p:nvPr/>
        </p:nvCxnSpPr>
        <p:spPr>
          <a:xfrm flipV="1">
            <a:off x="6402141" y="3160092"/>
            <a:ext cx="0" cy="40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75D957-4420-6C9D-7074-FAD66EFA26A3}"/>
              </a:ext>
            </a:extLst>
          </p:cNvPr>
          <p:cNvSpPr txBox="1"/>
          <p:nvPr/>
        </p:nvSpPr>
        <p:spPr>
          <a:xfrm>
            <a:off x="-51487" y="4138762"/>
            <a:ext cx="141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moving above the holster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638EDA-0B9A-3D2C-2F97-B3C65D041C66}"/>
              </a:ext>
            </a:extLst>
          </p:cNvPr>
          <p:cNvSpPr txBox="1"/>
          <p:nvPr/>
        </p:nvSpPr>
        <p:spPr>
          <a:xfrm>
            <a:off x="0" y="3563952"/>
            <a:ext cx="1699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moving down to grasp the gun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591E7F-002E-6F70-5A01-8E93E68F4228}"/>
              </a:ext>
            </a:extLst>
          </p:cNvPr>
          <p:cNvCxnSpPr>
            <a:cxnSpLocks/>
          </p:cNvCxnSpPr>
          <p:nvPr/>
        </p:nvCxnSpPr>
        <p:spPr>
          <a:xfrm>
            <a:off x="1297319" y="3847609"/>
            <a:ext cx="204907" cy="868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90C522-0E5F-FE0B-AC88-26615309855E}"/>
              </a:ext>
            </a:extLst>
          </p:cNvPr>
          <p:cNvCxnSpPr>
            <a:cxnSpLocks/>
          </p:cNvCxnSpPr>
          <p:nvPr/>
        </p:nvCxnSpPr>
        <p:spPr>
          <a:xfrm>
            <a:off x="1201745" y="4541742"/>
            <a:ext cx="24163" cy="407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EEA487F-9B19-5B30-A2AE-0714B6B4FF11}"/>
              </a:ext>
            </a:extLst>
          </p:cNvPr>
          <p:cNvSpPr txBox="1"/>
          <p:nvPr/>
        </p:nvSpPr>
        <p:spPr>
          <a:xfrm>
            <a:off x="0" y="1881131"/>
            <a:ext cx="141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moving above the holster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3D56A6-0692-3357-68C6-15A285FA4431}"/>
              </a:ext>
            </a:extLst>
          </p:cNvPr>
          <p:cNvSpPr txBox="1"/>
          <p:nvPr/>
        </p:nvSpPr>
        <p:spPr>
          <a:xfrm>
            <a:off x="0" y="1280967"/>
            <a:ext cx="1699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moving down to grasp the gun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DC0179-7D7C-878C-2555-E7B3A9801FFF}"/>
              </a:ext>
            </a:extLst>
          </p:cNvPr>
          <p:cNvCxnSpPr>
            <a:cxnSpLocks/>
          </p:cNvCxnSpPr>
          <p:nvPr/>
        </p:nvCxnSpPr>
        <p:spPr>
          <a:xfrm>
            <a:off x="1070891" y="1804189"/>
            <a:ext cx="329203" cy="757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0B8F9F-1BDC-5302-32C2-738A213388F7}"/>
              </a:ext>
            </a:extLst>
          </p:cNvPr>
          <p:cNvCxnSpPr>
            <a:cxnSpLocks/>
          </p:cNvCxnSpPr>
          <p:nvPr/>
        </p:nvCxnSpPr>
        <p:spPr>
          <a:xfrm>
            <a:off x="1131714" y="2330298"/>
            <a:ext cx="110393" cy="231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2B84D4-591D-3A7C-151D-11CAD3E4B7D5}"/>
              </a:ext>
            </a:extLst>
          </p:cNvPr>
          <p:cNvCxnSpPr>
            <a:cxnSpLocks/>
          </p:cNvCxnSpPr>
          <p:nvPr/>
        </p:nvCxnSpPr>
        <p:spPr>
          <a:xfrm>
            <a:off x="1162194" y="2089645"/>
            <a:ext cx="406155" cy="31470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0070C6-0303-FB4B-F908-1A810AECD49F}"/>
              </a:ext>
            </a:extLst>
          </p:cNvPr>
          <p:cNvCxnSpPr>
            <a:cxnSpLocks/>
          </p:cNvCxnSpPr>
          <p:nvPr/>
        </p:nvCxnSpPr>
        <p:spPr>
          <a:xfrm>
            <a:off x="1288217" y="1617897"/>
            <a:ext cx="347765" cy="73296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5760B05-CD1D-CB17-5503-8AC3128F0CB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689476" y="5348441"/>
            <a:ext cx="997667" cy="5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485ECC-55B1-6654-FB2A-AB311CE60BB2}"/>
              </a:ext>
            </a:extLst>
          </p:cNvPr>
          <p:cNvCxnSpPr>
            <a:cxnSpLocks/>
          </p:cNvCxnSpPr>
          <p:nvPr/>
        </p:nvCxnSpPr>
        <p:spPr>
          <a:xfrm flipV="1">
            <a:off x="6711956" y="5386219"/>
            <a:ext cx="281903" cy="10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8562C6B-AC70-4E78-2C73-5CCE6061CB25}"/>
              </a:ext>
            </a:extLst>
          </p:cNvPr>
          <p:cNvSpPr txBox="1"/>
          <p:nvPr/>
        </p:nvSpPr>
        <p:spPr>
          <a:xfrm>
            <a:off x="2003858" y="949919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Aiming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CF80665-DCF6-BBC2-7D3B-099EBDF6F21A}"/>
              </a:ext>
            </a:extLst>
          </p:cNvPr>
          <p:cNvCxnSpPr>
            <a:cxnSpLocks/>
          </p:cNvCxnSpPr>
          <p:nvPr/>
        </p:nvCxnSpPr>
        <p:spPr>
          <a:xfrm flipV="1">
            <a:off x="2370302" y="499106"/>
            <a:ext cx="0" cy="40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5810FDB-8FBA-22D3-E34C-AC7B7BA51546}"/>
              </a:ext>
            </a:extLst>
          </p:cNvPr>
          <p:cNvSpPr txBox="1"/>
          <p:nvPr/>
        </p:nvSpPr>
        <p:spPr>
          <a:xfrm>
            <a:off x="5945716" y="902967"/>
            <a:ext cx="792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Pointing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5FEC871-042E-C647-233D-3905200B7892}"/>
              </a:ext>
            </a:extLst>
          </p:cNvPr>
          <p:cNvCxnSpPr>
            <a:cxnSpLocks/>
          </p:cNvCxnSpPr>
          <p:nvPr/>
        </p:nvCxnSpPr>
        <p:spPr>
          <a:xfrm flipV="1">
            <a:off x="6312161" y="518414"/>
            <a:ext cx="0" cy="40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1CB95E3-8BFD-A476-ABC8-2E5FE2112319}"/>
              </a:ext>
            </a:extLst>
          </p:cNvPr>
          <p:cNvSpPr txBox="1"/>
          <p:nvPr/>
        </p:nvSpPr>
        <p:spPr>
          <a:xfrm>
            <a:off x="1733302" y="2561698"/>
            <a:ext cx="105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at rest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3142C31-2C3A-EE25-C328-4F529DBA7993}"/>
              </a:ext>
            </a:extLst>
          </p:cNvPr>
          <p:cNvCxnSpPr>
            <a:cxnSpLocks/>
          </p:cNvCxnSpPr>
          <p:nvPr/>
        </p:nvCxnSpPr>
        <p:spPr>
          <a:xfrm flipH="1" flipV="1">
            <a:off x="1413736" y="2649112"/>
            <a:ext cx="346814" cy="66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CE8107B-2D26-598E-BC7F-4DC935965BB1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2786796" y="2715587"/>
            <a:ext cx="6975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476B274-B3A8-29C4-9CDD-BE49A941C403}"/>
              </a:ext>
            </a:extLst>
          </p:cNvPr>
          <p:cNvSpPr txBox="1"/>
          <p:nvPr/>
        </p:nvSpPr>
        <p:spPr>
          <a:xfrm>
            <a:off x="5687962" y="2407810"/>
            <a:ext cx="1053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at rest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CDD2DCA-485B-81A9-B167-09CDF8BE37B3}"/>
              </a:ext>
            </a:extLst>
          </p:cNvPr>
          <p:cNvCxnSpPr>
            <a:cxnSpLocks/>
          </p:cNvCxnSpPr>
          <p:nvPr/>
        </p:nvCxnSpPr>
        <p:spPr>
          <a:xfrm flipH="1">
            <a:off x="5209824" y="2576936"/>
            <a:ext cx="545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F8A5ACB-00F5-E544-09B2-DED8FD598FAD}"/>
              </a:ext>
            </a:extLst>
          </p:cNvPr>
          <p:cNvCxnSpPr>
            <a:cxnSpLocks/>
          </p:cNvCxnSpPr>
          <p:nvPr/>
        </p:nvCxnSpPr>
        <p:spPr>
          <a:xfrm>
            <a:off x="6703464" y="2572356"/>
            <a:ext cx="899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1113DF0-4EBE-E298-7865-2291CC80940E}"/>
              </a:ext>
            </a:extLst>
          </p:cNvPr>
          <p:cNvSpPr txBox="1"/>
          <p:nvPr/>
        </p:nvSpPr>
        <p:spPr>
          <a:xfrm>
            <a:off x="3758792" y="2957773"/>
            <a:ext cx="122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Shoulder level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23590E-55B2-D7F6-92AD-4DEC846D397E}"/>
              </a:ext>
            </a:extLst>
          </p:cNvPr>
          <p:cNvSpPr txBox="1"/>
          <p:nvPr/>
        </p:nvSpPr>
        <p:spPr>
          <a:xfrm>
            <a:off x="3595398" y="248742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Shoulder level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240C25-A016-F526-7A79-91F3E6259097}"/>
              </a:ext>
            </a:extLst>
          </p:cNvPr>
          <p:cNvCxnSpPr>
            <a:cxnSpLocks/>
          </p:cNvCxnSpPr>
          <p:nvPr/>
        </p:nvCxnSpPr>
        <p:spPr>
          <a:xfrm flipV="1">
            <a:off x="4979987" y="3106486"/>
            <a:ext cx="338773" cy="1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C206EF1-D936-9FDF-34FA-2A199E1FE31A}"/>
              </a:ext>
            </a:extLst>
          </p:cNvPr>
          <p:cNvCxnSpPr>
            <a:cxnSpLocks/>
          </p:cNvCxnSpPr>
          <p:nvPr/>
        </p:nvCxnSpPr>
        <p:spPr>
          <a:xfrm flipH="1" flipV="1">
            <a:off x="3059581" y="3088652"/>
            <a:ext cx="699214" cy="23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2277F98-A6DD-6060-683F-C18C442F3552}"/>
              </a:ext>
            </a:extLst>
          </p:cNvPr>
          <p:cNvCxnSpPr>
            <a:cxnSpLocks/>
          </p:cNvCxnSpPr>
          <p:nvPr/>
        </p:nvCxnSpPr>
        <p:spPr>
          <a:xfrm flipH="1">
            <a:off x="2736749" y="415328"/>
            <a:ext cx="85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971B441-88E6-1E5B-9380-C0E878429B35}"/>
              </a:ext>
            </a:extLst>
          </p:cNvPr>
          <p:cNvCxnSpPr>
            <a:cxnSpLocks/>
          </p:cNvCxnSpPr>
          <p:nvPr/>
        </p:nvCxnSpPr>
        <p:spPr>
          <a:xfrm flipV="1">
            <a:off x="4819220" y="402629"/>
            <a:ext cx="1126497" cy="14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48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</TotalTime>
  <Words>44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Coleman YU</dc:creator>
  <cp:lastModifiedBy>Coleman YU</cp:lastModifiedBy>
  <cp:revision>3</cp:revision>
  <dcterms:created xsi:type="dcterms:W3CDTF">2025-05-29T06:49:53Z</dcterms:created>
  <dcterms:modified xsi:type="dcterms:W3CDTF">2025-08-27T08:51:18Z</dcterms:modified>
</cp:coreProperties>
</file>