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39"/>
  </p:normalViewPr>
  <p:slideViewPr>
    <p:cSldViewPr snapToGrid="0">
      <p:cViewPr varScale="1">
        <p:scale>
          <a:sx n="172" d="100"/>
          <a:sy n="172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D33-B145-11C4-7A98-7827F409E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A5FA-373B-F614-59EC-8B25AC7C8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0400-432C-39C3-5B59-36B571A7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F97D-7AF6-19D7-98BB-2203B91F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A99C-133E-DEA3-6E8C-8080A8A1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0CBB-404D-CB44-49A4-2AFAD7BA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6A4AE-B846-87F3-8A19-212E3FE3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06D9-8171-2070-F830-CE2A3EA4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76CF-D721-EB09-F227-1055443B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DAC-32F3-2B29-5D51-80E8F056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DC50B-1285-CFDC-A09E-36B491126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2A574-F2B6-28EA-58B9-5B8B139D1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771C-07E1-925B-1B7B-8441F06E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82DD-3CEB-B7D8-0B79-5CF693B2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C057-44C0-80CC-BA1C-5A44A230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D02D-7515-D2BC-C486-245C06F1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2814-1682-E7B2-0386-3EB87D80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507A2-FE2E-6584-2613-00AB155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3A9C-9DBF-F71F-0C16-A81D64D9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FBF91-9BB0-6D2D-6BD2-10EB186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DBD5-4C9A-AA17-2F10-F342CBC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6BAEC-0542-FA58-43DB-923E8C12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7EC2-B449-24F9-2E20-ADE51608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794F-8F47-C31D-9B7D-BBB2CBF1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F732-D462-94D9-2070-F7D3F293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1B8B-3446-7CC8-2345-6A62AE55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18F2-5690-0468-9B30-559968A47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4D6F2-9439-8EC8-B389-26799AC6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0A473-F158-111A-EC6B-37291EFF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3B4E-B814-98DF-A7A9-5CA8041A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3374-3F9E-762B-90E4-7100E23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5620-A472-80DF-F117-D732A754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72F1-72CF-6674-54AE-E6FBAAA5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0D041-1C38-1A26-30F8-1BBB729D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2B10E-3A9D-B1ED-560D-C73F1498D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26222-5F0F-C2D9-14CD-A0727F22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D5F4A-1FFB-8A30-3C1E-D3E2632C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15CF-81EA-47BC-D832-910C7C56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19BA1-FF44-DA00-AC91-B0E81F9E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F733-872F-F450-8611-0599011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A7C2A-0ADF-8C86-3EF5-3EBCAAD2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E0E2B-A41E-E87F-65E0-F8F67CCF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10621-145C-6C27-EBC3-3155EDCC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2CC29-7BBC-8FA0-0045-66CAC344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F4E13-935F-05D8-B0D7-00989ABB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D31EA-310E-0256-2FFE-D74CDBB0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8F17-DAF1-5B2A-8D7D-B34F0348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6B48-4F72-FC13-7646-84E2B7EC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253ED-1E19-B99B-7350-A633FA71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ADA9C-1818-27C2-8E3F-23C43F73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87049-A2F3-AF6E-2C01-00BFF3A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09419-C6FE-8FAB-3401-3BC56D1C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0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9714-DE52-802D-B470-0B6B07AE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2739B-C4E0-8C52-5D0E-F498D09BE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21931-634C-33B9-B471-549CD9B39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3D25-0FEA-BE11-99AE-1BC3A55B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04FA9-A972-7B17-A09C-213050A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DF6A-3A68-4BD4-43DB-B2174A0D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A614B-B99C-DF1E-8DFE-D5BA8281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2014-E8AC-40C7-796D-411E1C40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4EB7-11DD-0371-564D-4C5DDB0B9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80D0-7615-CC43-90E0-CEA9FA60AA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4BAFB-34D9-26B6-D96A-04C2D7CF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7A741-C718-3C71-FFD5-54F27A417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99F0-5925-F147-A85F-145DFF05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626422D-474C-D46A-0EEF-17A5E00F51EA}"/>
              </a:ext>
            </a:extLst>
          </p:cNvPr>
          <p:cNvSpPr/>
          <p:nvPr/>
        </p:nvSpPr>
        <p:spPr>
          <a:xfrm>
            <a:off x="2443927" y="888280"/>
            <a:ext cx="7003562" cy="20179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0B44206-F636-AC30-A4D5-F0AE2DBA94D9}"/>
              </a:ext>
            </a:extLst>
          </p:cNvPr>
          <p:cNvSpPr/>
          <p:nvPr/>
        </p:nvSpPr>
        <p:spPr>
          <a:xfrm>
            <a:off x="2363995" y="3217722"/>
            <a:ext cx="7425957" cy="25908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EF7FD7B-1E0E-9B93-6F01-D09DAF61B779}"/>
              </a:ext>
            </a:extLst>
          </p:cNvPr>
          <p:cNvSpPr/>
          <p:nvPr/>
        </p:nvSpPr>
        <p:spPr>
          <a:xfrm>
            <a:off x="2550059" y="4247825"/>
            <a:ext cx="6956153" cy="139820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B511CEBE-EFEE-DB6A-6C01-5CCBE6B03AFA}"/>
              </a:ext>
            </a:extLst>
          </p:cNvPr>
          <p:cNvSpPr/>
          <p:nvPr/>
        </p:nvSpPr>
        <p:spPr>
          <a:xfrm>
            <a:off x="2608597" y="981808"/>
            <a:ext cx="1099335" cy="1037833"/>
          </a:xfrm>
          <a:prstGeom prst="can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miRbase</a:t>
            </a:r>
          </a:p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(38,589 pre-miRNA seq.)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1964FBF4-32F4-5BA2-56A8-3505B5AB9E30}"/>
              </a:ext>
            </a:extLst>
          </p:cNvPr>
          <p:cNvSpPr/>
          <p:nvPr/>
        </p:nvSpPr>
        <p:spPr>
          <a:xfrm>
            <a:off x="4430846" y="1212875"/>
            <a:ext cx="1797978" cy="575353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827 selected pre-miRNA seq.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ADE8C219-0829-AEF7-E2EA-E9966171C946}"/>
              </a:ext>
            </a:extLst>
          </p:cNvPr>
          <p:cNvSpPr/>
          <p:nvPr/>
        </p:nvSpPr>
        <p:spPr>
          <a:xfrm>
            <a:off x="2742712" y="2272458"/>
            <a:ext cx="1904144" cy="575353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827 x 4 = 3308 cleavage patterns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D5A9B-1932-A390-60B5-ED8B0B6FFA25}"/>
              </a:ext>
            </a:extLst>
          </p:cNvPr>
          <p:cNvSpPr/>
          <p:nvPr/>
        </p:nvSpPr>
        <p:spPr>
          <a:xfrm>
            <a:off x="6575317" y="1034286"/>
            <a:ext cx="2650643" cy="946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secondary structure by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RNAfold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Dot-bracket notation </a:t>
            </a:r>
          </a:p>
          <a:p>
            <a:pPr marL="342900" indent="-342900" algn="ctr">
              <a:buAutoNum type="arabicPeriod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pair prob. seq.  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75E1A7D-B25F-20D4-B00A-27424AF53016}"/>
              </a:ext>
            </a:extLst>
          </p:cNvPr>
          <p:cNvSpPr/>
          <p:nvPr/>
        </p:nvSpPr>
        <p:spPr>
          <a:xfrm>
            <a:off x="6948566" y="2268897"/>
            <a:ext cx="1904144" cy="575353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827 augmented pre-miRNA seq.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6C0F0-71B6-F446-1A79-5FBEF70D578C}"/>
              </a:ext>
            </a:extLst>
          </p:cNvPr>
          <p:cNvSpPr/>
          <p:nvPr/>
        </p:nvSpPr>
        <p:spPr>
          <a:xfrm>
            <a:off x="2945733" y="3461725"/>
            <a:ext cx="1499172" cy="485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encoding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5E48C7E-F328-5ABE-50C2-DFC545AEBF7C}"/>
              </a:ext>
            </a:extLst>
          </p:cNvPr>
          <p:cNvSpPr/>
          <p:nvPr/>
        </p:nvSpPr>
        <p:spPr>
          <a:xfrm>
            <a:off x="7513279" y="3419613"/>
            <a:ext cx="1904144" cy="575353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3,308 multivariate time series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28281-9BD4-7064-628A-6FC1877827C6}"/>
              </a:ext>
            </a:extLst>
          </p:cNvPr>
          <p:cNvSpPr/>
          <p:nvPr/>
        </p:nvSpPr>
        <p:spPr>
          <a:xfrm>
            <a:off x="7559726" y="4858641"/>
            <a:ext cx="1811249" cy="395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transformation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F9FFDB-FBBF-0973-77D0-7F82B4B30A11}"/>
              </a:ext>
            </a:extLst>
          </p:cNvPr>
          <p:cNvCxnSpPr>
            <a:cxnSpLocks/>
            <a:stCxn id="4" idx="4"/>
            <a:endCxn id="6" idx="5"/>
          </p:cNvCxnSpPr>
          <p:nvPr/>
        </p:nvCxnSpPr>
        <p:spPr>
          <a:xfrm flipV="1">
            <a:off x="3707932" y="1500552"/>
            <a:ext cx="794833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EB24F-0A74-6793-6152-678DFFEE69E7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6156905" y="1500552"/>
            <a:ext cx="418412" cy="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10740B-3F11-94B8-808B-F6F14F0BFBD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900638" y="1981221"/>
            <a:ext cx="1" cy="28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5E2A3A-93E4-2CDE-E478-E8D4AED61E05}"/>
              </a:ext>
            </a:extLst>
          </p:cNvPr>
          <p:cNvCxnSpPr>
            <a:stCxn id="9" idx="5"/>
            <a:endCxn id="7" idx="2"/>
          </p:cNvCxnSpPr>
          <p:nvPr/>
        </p:nvCxnSpPr>
        <p:spPr>
          <a:xfrm flipH="1">
            <a:off x="4574937" y="2556574"/>
            <a:ext cx="2445548" cy="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94648D9-F864-68DB-82B1-10CD7F5E3003}"/>
              </a:ext>
            </a:extLst>
          </p:cNvPr>
          <p:cNvSpPr/>
          <p:nvPr/>
        </p:nvSpPr>
        <p:spPr>
          <a:xfrm>
            <a:off x="4910598" y="4536608"/>
            <a:ext cx="2287025" cy="1056954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3,308 instances</a:t>
            </a:r>
          </a:p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has about 1,000~50,000 features depending on the transformation used.)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11B2CD-3974-93C0-522A-1F199D55293B}"/>
              </a:ext>
            </a:extLst>
          </p:cNvPr>
          <p:cNvSpPr/>
          <p:nvPr/>
        </p:nvSpPr>
        <p:spPr>
          <a:xfrm>
            <a:off x="2727785" y="4866484"/>
            <a:ext cx="1158462" cy="395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A4951-6655-FD76-F308-BC433636C549}"/>
              </a:ext>
            </a:extLst>
          </p:cNvPr>
          <p:cNvCxnSpPr>
            <a:cxnSpLocks/>
            <a:stCxn id="12" idx="1"/>
            <a:endCxn id="31" idx="2"/>
          </p:cNvCxnSpPr>
          <p:nvPr/>
        </p:nvCxnSpPr>
        <p:spPr>
          <a:xfrm flipH="1">
            <a:off x="7065504" y="5056418"/>
            <a:ext cx="494222" cy="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 descr="cvxcv">
            <a:extLst>
              <a:ext uri="{FF2B5EF4-FFF2-40B4-BE49-F238E27FC236}">
                <a16:creationId xmlns:a16="http://schemas.microsoft.com/office/drawing/2014/main" id="{15DE2550-5970-5598-62D2-67C8266B0B7C}"/>
              </a:ext>
            </a:extLst>
          </p:cNvPr>
          <p:cNvCxnSpPr>
            <a:cxnSpLocks/>
            <a:stCxn id="31" idx="5"/>
            <a:endCxn id="32" idx="3"/>
          </p:cNvCxnSpPr>
          <p:nvPr/>
        </p:nvCxnSpPr>
        <p:spPr>
          <a:xfrm flipH="1" flipV="1">
            <a:off x="3886247" y="5064261"/>
            <a:ext cx="1156470" cy="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329279-B569-95BF-2E5C-64CD8B7377DD}"/>
              </a:ext>
            </a:extLst>
          </p:cNvPr>
          <p:cNvSpPr txBox="1"/>
          <p:nvPr/>
        </p:nvSpPr>
        <p:spPr>
          <a:xfrm>
            <a:off x="4090646" y="4598067"/>
            <a:ext cx="10633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297D19-8A2D-DC00-830C-F74A410483D1}"/>
              </a:ext>
            </a:extLst>
          </p:cNvPr>
          <p:cNvCxnSpPr>
            <a:stCxn id="10" idx="3"/>
            <a:endCxn id="11" idx="5"/>
          </p:cNvCxnSpPr>
          <p:nvPr/>
        </p:nvCxnSpPr>
        <p:spPr>
          <a:xfrm>
            <a:off x="4444905" y="3704433"/>
            <a:ext cx="3140293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97E49-226A-6157-643C-4DEC7D709B42}"/>
              </a:ext>
            </a:extLst>
          </p:cNvPr>
          <p:cNvSpPr txBox="1"/>
          <p:nvPr/>
        </p:nvSpPr>
        <p:spPr>
          <a:xfrm>
            <a:off x="5153973" y="3984301"/>
            <a:ext cx="19303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Rocket-based Classifier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780245-31EC-5356-2027-05F493F0F28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8465351" y="3994966"/>
            <a:ext cx="0" cy="86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A4D83CF-BFD5-D639-074C-C6CD4EA2E2A9}"/>
              </a:ext>
            </a:extLst>
          </p:cNvPr>
          <p:cNvSpPr txBox="1"/>
          <p:nvPr/>
        </p:nvSpPr>
        <p:spPr>
          <a:xfrm>
            <a:off x="5514537" y="2942193"/>
            <a:ext cx="10681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MTSCCleav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9C0EA21-B25B-C538-B1A5-46293FAB08C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3694784" y="2847811"/>
            <a:ext cx="535" cy="61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B17B8CE-7BD6-8124-57B9-FE3752A1FA8B}"/>
              </a:ext>
            </a:extLst>
          </p:cNvPr>
          <p:cNvSpPr txBox="1"/>
          <p:nvPr/>
        </p:nvSpPr>
        <p:spPr>
          <a:xfrm>
            <a:off x="5254858" y="586139"/>
            <a:ext cx="13817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86666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7</cp:revision>
  <dcterms:created xsi:type="dcterms:W3CDTF">2025-06-16T14:33:22Z</dcterms:created>
  <dcterms:modified xsi:type="dcterms:W3CDTF">2025-07-15T05:45:35Z</dcterms:modified>
</cp:coreProperties>
</file>