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834"/>
  </p:normalViewPr>
  <p:slideViewPr>
    <p:cSldViewPr snapToGrid="0">
      <p:cViewPr>
        <p:scale>
          <a:sx n="220" d="100"/>
          <a:sy n="220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0825-251B-4ED1-3D7F-579A05E1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63B7-5419-65C1-14AA-B52C9CD1E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CC54-503B-78AB-C634-E4D14DD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FD56-E985-2C8B-3073-957DCF72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021-9015-2835-EFDF-4BFE9EC0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2E5-C278-7B0A-EEFF-AAFE4D28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D955-2A29-2979-FCFA-C4C93FD9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2EBD-E252-C4B0-072D-8F6C284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3D14-3121-87CF-648C-27041FF9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3133-B4C4-90B0-62DD-324BC9F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3508B-9ADE-EC00-B4A4-2DD55839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1FF85-C7BB-0B3F-5B83-07C4A825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7223-BAB1-9549-F868-1B17456C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DDC8-F6F3-B39C-29C1-C21C55E6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9D58-2A35-D295-8400-70BADD9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2DD-2DFF-72B5-7E4F-1B64A703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2825-4EAC-9A8C-1114-366F3FAD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D90C-2FAA-3107-AEDF-49839DD0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B255-1A29-FCB4-B0D5-4D175FC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4176-A281-7440-3FE5-B0C9F14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4CE-9EC2-45D8-1D8E-926AC200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97EC-2BBB-FE11-FA1E-88828860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59C9-D523-8B02-E78A-5875EFE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7663-57ED-06CE-1CCE-F23B2A90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4BF2-9234-F700-69A7-88B426C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5C60-9912-0AB4-1BA4-0E0950F4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9E11-05D3-AAA5-ECFE-9D06132C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08C2-1620-195D-98BE-7626A5C2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1CF2-E61F-52AF-7420-58BDA10E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3A93-E331-57BD-6143-51CBED8F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1227-801B-866C-A936-ED04A1FE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CB4D-A759-6D67-EF4F-56FB6BC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F2BD-B87A-A5EA-D47F-67AA874F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F4B4-74DD-2AD0-BF33-E3D4056E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AEF6-DFFC-889D-33BC-CE88DADF0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12956-98DC-D66D-6D8E-FD164BDBB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B58A-3F12-7685-D3EE-3AB3E8E2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B3DC-E8EC-211F-DD6A-DCE5EAD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E6F6-8778-A6D1-2768-D92A880A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6C73-B841-1F61-EEF7-B386E5E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22904-F78D-5DAB-32A1-A457510F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5CD0-700C-7CFC-58FD-B1A7AA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059B-C866-3E77-091A-59CB48B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BDB14-DE39-FAB4-8BD8-1997189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3FF3-AAD4-340C-4BD4-1C93D4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53C2-B992-ADC4-0E63-DB422DB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6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FBF5-4CD1-917D-C2EC-E8C46436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CBE7-54C3-DC07-46BD-4E11B0C3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11E0-3F92-6777-3818-CEDFA0AD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68E1-AD36-8759-8852-B443419B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A462-E7B4-1181-080F-FA772608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CAB8-A50C-5271-A711-E92829CA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6A4E-3CF4-AF9B-301D-BD391C4E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3BE51-9EAA-247E-E1AF-E991D469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2693-B7E8-E4A1-0C89-C7B31925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83D7-74BE-6AEF-B881-B262AEF8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2ABC-A276-BCD0-11B6-9C82D0A7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D26B-7CB9-D499-9529-F6566353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A7293-610B-4CAF-EFA1-D0C43AF9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0B96-2A08-48E8-9F72-0C715269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F31A-12CC-89A9-F141-993077D9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E029-D8E7-C143-B420-7D5B37D2406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D3E2-8B14-997D-1D38-A36BFD540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0B69-2D4C-5B50-17DA-53D27B8E4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C00CE8-2749-6780-4DCF-403248ED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51" y="3459238"/>
            <a:ext cx="2477613" cy="75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2912D-DDFB-24DD-51A1-8E49FBF80799}"/>
              </a:ext>
            </a:extLst>
          </p:cNvPr>
          <p:cNvSpPr txBox="1"/>
          <p:nvPr/>
        </p:nvSpPr>
        <p:spPr>
          <a:xfrm>
            <a:off x="2082697" y="3966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D93B10-AE71-7C01-82C9-52971700F5F4}"/>
              </a:ext>
            </a:extLst>
          </p:cNvPr>
          <p:cNvSpPr txBox="1"/>
          <p:nvPr/>
        </p:nvSpPr>
        <p:spPr>
          <a:xfrm>
            <a:off x="4842097" y="3359293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5C0E90C-1DD1-8B96-47E0-0AF66E6E7120}"/>
              </a:ext>
            </a:extLst>
          </p:cNvPr>
          <p:cNvGrpSpPr/>
          <p:nvPr/>
        </p:nvGrpSpPr>
        <p:grpSpPr>
          <a:xfrm>
            <a:off x="4459903" y="1671382"/>
            <a:ext cx="1325440" cy="1776124"/>
            <a:chOff x="3535466" y="504714"/>
            <a:chExt cx="1325440" cy="1776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1072D1-EAC4-B369-7978-E433B02627C8}"/>
                </a:ext>
              </a:extLst>
            </p:cNvPr>
            <p:cNvSpPr/>
            <p:nvPr/>
          </p:nvSpPr>
          <p:spPr>
            <a:xfrm>
              <a:off x="3785640" y="504714"/>
              <a:ext cx="1075266" cy="1583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08EB59-1554-610C-5B09-94620C5F153B}"/>
                </a:ext>
              </a:extLst>
            </p:cNvPr>
            <p:cNvSpPr/>
            <p:nvPr/>
          </p:nvSpPr>
          <p:spPr>
            <a:xfrm>
              <a:off x="3677113" y="599419"/>
              <a:ext cx="1075266" cy="1583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D94EFA-7C51-CABB-B609-CB18CD6A550B}"/>
                </a:ext>
              </a:extLst>
            </p:cNvPr>
            <p:cNvGrpSpPr/>
            <p:nvPr/>
          </p:nvGrpSpPr>
          <p:grpSpPr>
            <a:xfrm>
              <a:off x="3535466" y="697571"/>
              <a:ext cx="1111117" cy="1583267"/>
              <a:chOff x="4341416" y="556656"/>
              <a:chExt cx="1111117" cy="158326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9A2383-8F78-2FF4-869D-F258446A524B}"/>
                  </a:ext>
                </a:extLst>
              </p:cNvPr>
              <p:cNvSpPr/>
              <p:nvPr/>
            </p:nvSpPr>
            <p:spPr>
              <a:xfrm>
                <a:off x="4377267" y="556656"/>
                <a:ext cx="1075266" cy="15832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AC418B-F5C7-33FB-15BC-1288EF99E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3813" y="632338"/>
                <a:ext cx="902173" cy="28937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623911-9ADB-4E27-11B7-18E333394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9926" y="1197504"/>
                <a:ext cx="902173" cy="29053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289F054-4384-89F5-A9D6-3089BA79E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813" y="1708283"/>
                <a:ext cx="902173" cy="29053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3959CD-6119-A04E-29AC-34425E5B4FAE}"/>
                  </a:ext>
                </a:extLst>
              </p:cNvPr>
              <p:cNvSpPr txBox="1"/>
              <p:nvPr/>
            </p:nvSpPr>
            <p:spPr>
              <a:xfrm>
                <a:off x="4345001" y="860826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3D07CD-ADAA-CDD8-677D-DD3E5833120A}"/>
                  </a:ext>
                </a:extLst>
              </p:cNvPr>
              <p:cNvSpPr txBox="1"/>
              <p:nvPr/>
            </p:nvSpPr>
            <p:spPr>
              <a:xfrm>
                <a:off x="4343399" y="185455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02F8BD-576A-1DE3-C18A-FF6DC5415077}"/>
                  </a:ext>
                </a:extLst>
              </p:cNvPr>
              <p:cNvSpPr txBox="1"/>
              <p:nvPr/>
            </p:nvSpPr>
            <p:spPr>
              <a:xfrm>
                <a:off x="4341416" y="1353980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8563C6-6084-5B70-89EA-277896E1FDC3}"/>
              </a:ext>
            </a:extLst>
          </p:cNvPr>
          <p:cNvSpPr txBox="1"/>
          <p:nvPr/>
        </p:nvSpPr>
        <p:spPr>
          <a:xfrm>
            <a:off x="4693603" y="3823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C99DA4-E833-9EC4-F1CA-4598BBB5D8C0}"/>
              </a:ext>
            </a:extLst>
          </p:cNvPr>
          <p:cNvCxnSpPr>
            <a:cxnSpLocks/>
          </p:cNvCxnSpPr>
          <p:nvPr/>
        </p:nvCxnSpPr>
        <p:spPr>
          <a:xfrm>
            <a:off x="4604624" y="3873513"/>
            <a:ext cx="1009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2476F4-7E73-B4DD-66B4-32CC77A5FE19}"/>
              </a:ext>
            </a:extLst>
          </p:cNvPr>
          <p:cNvCxnSpPr>
            <a:cxnSpLocks/>
          </p:cNvCxnSpPr>
          <p:nvPr/>
        </p:nvCxnSpPr>
        <p:spPr>
          <a:xfrm flipH="1">
            <a:off x="4083148" y="1469686"/>
            <a:ext cx="1835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7943AA-C1CB-25FE-8717-12ED84D56C09}"/>
              </a:ext>
            </a:extLst>
          </p:cNvPr>
          <p:cNvGrpSpPr/>
          <p:nvPr/>
        </p:nvGrpSpPr>
        <p:grpSpPr>
          <a:xfrm>
            <a:off x="6062523" y="1172121"/>
            <a:ext cx="4100998" cy="607305"/>
            <a:chOff x="6227393" y="1144650"/>
            <a:chExt cx="4100998" cy="6073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58DC80-A4E8-78DD-FE96-3B30A7A12CC3}"/>
                </a:ext>
              </a:extLst>
            </p:cNvPr>
            <p:cNvSpPr/>
            <p:nvPr/>
          </p:nvSpPr>
          <p:spPr>
            <a:xfrm>
              <a:off x="6436659" y="1144650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26B5B6-758F-FE06-BA36-5B72B847A9E8}"/>
                </a:ext>
              </a:extLst>
            </p:cNvPr>
            <p:cNvSpPr/>
            <p:nvPr/>
          </p:nvSpPr>
          <p:spPr>
            <a:xfrm>
              <a:off x="6328230" y="1262318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FDD36E-7EBA-F398-1E3B-D8EDF3F97220}"/>
                </a:ext>
              </a:extLst>
            </p:cNvPr>
            <p:cNvSpPr/>
            <p:nvPr/>
          </p:nvSpPr>
          <p:spPr>
            <a:xfrm>
              <a:off x="6227393" y="1385141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6B4B03-EF2D-0CD7-B851-7C09D17D922A}"/>
                </a:ext>
              </a:extLst>
            </p:cNvPr>
            <p:cNvSpPr txBox="1"/>
            <p:nvPr/>
          </p:nvSpPr>
          <p:spPr>
            <a:xfrm>
              <a:off x="6247510" y="1382623"/>
              <a:ext cx="4012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1 1 1 1 1 1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1 1 1 </a:t>
              </a:r>
              <a:r>
                <a:rPr lang="en-HK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 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3 3 3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3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3 3</a:t>
              </a:r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7B47EB-4BBB-EC0D-552F-245E462DBBDD}"/>
              </a:ext>
            </a:extLst>
          </p:cNvPr>
          <p:cNvGrpSpPr/>
          <p:nvPr/>
        </p:nvGrpSpPr>
        <p:grpSpPr>
          <a:xfrm>
            <a:off x="5935647" y="2829372"/>
            <a:ext cx="4123241" cy="1379652"/>
            <a:chOff x="6378396" y="2555243"/>
            <a:chExt cx="4123241" cy="137965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A4DDAC-1408-A9D9-5AE0-165886BF560C}"/>
                </a:ext>
              </a:extLst>
            </p:cNvPr>
            <p:cNvSpPr/>
            <p:nvPr/>
          </p:nvSpPr>
          <p:spPr>
            <a:xfrm>
              <a:off x="6609905" y="2555243"/>
              <a:ext cx="3891732" cy="11505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753F89-CD14-CB13-4DEE-D94DC6FCC140}"/>
                </a:ext>
              </a:extLst>
            </p:cNvPr>
            <p:cNvSpPr/>
            <p:nvPr/>
          </p:nvSpPr>
          <p:spPr>
            <a:xfrm>
              <a:off x="6498963" y="2664959"/>
              <a:ext cx="3891732" cy="11505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1C113F-A791-3F5B-671A-16E062563F63}"/>
                </a:ext>
              </a:extLst>
            </p:cNvPr>
            <p:cNvGrpSpPr/>
            <p:nvPr/>
          </p:nvGrpSpPr>
          <p:grpSpPr>
            <a:xfrm>
              <a:off x="6378396" y="2784300"/>
              <a:ext cx="3891732" cy="1150595"/>
              <a:chOff x="5597851" y="2321817"/>
              <a:chExt cx="3891732" cy="115059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56EC1B-C764-AE5B-CBD6-B6A58A9BCDDB}"/>
                  </a:ext>
                </a:extLst>
              </p:cNvPr>
              <p:cNvSpPr/>
              <p:nvPr/>
            </p:nvSpPr>
            <p:spPr>
              <a:xfrm>
                <a:off x="5597851" y="2321817"/>
                <a:ext cx="3891732" cy="11505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494F0D7-D7CB-E308-D668-775ED22A7F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803" t="4773" r="4451" b="11552"/>
              <a:stretch/>
            </p:blipFill>
            <p:spPr>
              <a:xfrm>
                <a:off x="5648009" y="2367987"/>
                <a:ext cx="3791416" cy="1025114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507F62-F5EC-39D0-3DA0-908B446CBF8E}"/>
              </a:ext>
            </a:extLst>
          </p:cNvPr>
          <p:cNvCxnSpPr>
            <a:cxnSpLocks/>
          </p:cNvCxnSpPr>
          <p:nvPr/>
        </p:nvCxnSpPr>
        <p:spPr>
          <a:xfrm flipV="1">
            <a:off x="7997298" y="1855761"/>
            <a:ext cx="0" cy="864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2744968E-3B64-83F7-9E95-530CE9D22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16320"/>
              </p:ext>
            </p:extLst>
          </p:nvPr>
        </p:nvGraphicFramePr>
        <p:xfrm>
          <a:off x="2528476" y="1306543"/>
          <a:ext cx="1375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48">
                  <a:extLst>
                    <a:ext uri="{9D8B030D-6E8A-4147-A177-3AD203B41FA5}">
                      <a16:colId xmlns:a16="http://schemas.microsoft.com/office/drawing/2014/main" val="1729946748"/>
                    </a:ext>
                  </a:extLst>
                </a:gridCol>
                <a:gridCol w="458448">
                  <a:extLst>
                    <a:ext uri="{9D8B030D-6E8A-4147-A177-3AD203B41FA5}">
                      <a16:colId xmlns:a16="http://schemas.microsoft.com/office/drawing/2014/main" val="636950927"/>
                    </a:ext>
                  </a:extLst>
                </a:gridCol>
                <a:gridCol w="458448">
                  <a:extLst>
                    <a:ext uri="{9D8B030D-6E8A-4147-A177-3AD203B41FA5}">
                      <a16:colId xmlns:a16="http://schemas.microsoft.com/office/drawing/2014/main" val="4145657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63859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6DB052-EE7F-EB8C-16D7-B6E9F97E071F}"/>
              </a:ext>
            </a:extLst>
          </p:cNvPr>
          <p:cNvCxnSpPr/>
          <p:nvPr/>
        </p:nvCxnSpPr>
        <p:spPr>
          <a:xfrm>
            <a:off x="4367056" y="1848871"/>
            <a:ext cx="0" cy="1052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BCC4F8-CD22-8B46-BCDC-FB1D9EE9DF92}"/>
              </a:ext>
            </a:extLst>
          </p:cNvPr>
          <p:cNvCxnSpPr>
            <a:cxnSpLocks/>
          </p:cNvCxnSpPr>
          <p:nvPr/>
        </p:nvCxnSpPr>
        <p:spPr>
          <a:xfrm flipV="1">
            <a:off x="4367056" y="1655501"/>
            <a:ext cx="160087" cy="20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7DAE88E-412B-2EBB-6F24-53EB826A0BD5}"/>
              </a:ext>
            </a:extLst>
          </p:cNvPr>
          <p:cNvSpPr txBox="1"/>
          <p:nvPr/>
        </p:nvSpPr>
        <p:spPr>
          <a:xfrm>
            <a:off x="4113941" y="2197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200" baseline="-25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FFA94B-830E-BCC8-2F3D-1E3C2D8690A0}"/>
              </a:ext>
            </a:extLst>
          </p:cNvPr>
          <p:cNvSpPr txBox="1"/>
          <p:nvPr/>
        </p:nvSpPr>
        <p:spPr>
          <a:xfrm>
            <a:off x="4205070" y="15190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E0E6D-092D-D9ED-6221-B582F6D9D290}"/>
              </a:ext>
            </a:extLst>
          </p:cNvPr>
          <p:cNvSpPr txBox="1"/>
          <p:nvPr/>
        </p:nvSpPr>
        <p:spPr>
          <a:xfrm>
            <a:off x="2387793" y="16114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B648E-9200-C020-3C83-1C44D2575C56}"/>
              </a:ext>
            </a:extLst>
          </p:cNvPr>
          <p:cNvSpPr txBox="1"/>
          <p:nvPr/>
        </p:nvSpPr>
        <p:spPr>
          <a:xfrm>
            <a:off x="5944017" y="1705642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DB13-2C3D-04AA-847D-396CE3B99A7D}"/>
              </a:ext>
            </a:extLst>
          </p:cNvPr>
          <p:cNvSpPr txBox="1"/>
          <p:nvPr/>
        </p:nvSpPr>
        <p:spPr>
          <a:xfrm>
            <a:off x="8031624" y="2169870"/>
            <a:ext cx="203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winning kernels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2CF4F-9CC9-66BF-D223-9354C17B8E10}"/>
              </a:ext>
            </a:extLst>
          </p:cNvPr>
          <p:cNvSpPr txBox="1"/>
          <p:nvPr/>
        </p:nvSpPr>
        <p:spPr>
          <a:xfrm>
            <a:off x="4196475" y="922723"/>
            <a:ext cx="177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wins for each kernel</a:t>
            </a:r>
          </a:p>
        </p:txBody>
      </p:sp>
    </p:spTree>
    <p:extLst>
      <p:ext uri="{BB962C8B-B14F-4D97-AF65-F5344CB8AC3E}">
        <p14:creationId xmlns:p14="http://schemas.microsoft.com/office/powerpoint/2010/main" val="26271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4</cp:revision>
  <dcterms:created xsi:type="dcterms:W3CDTF">2025-07-14T05:15:02Z</dcterms:created>
  <dcterms:modified xsi:type="dcterms:W3CDTF">2025-07-14T16:09:36Z</dcterms:modified>
</cp:coreProperties>
</file>