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678"/>
  </p:normalViewPr>
  <p:slideViewPr>
    <p:cSldViewPr snapToGrid="0">
      <p:cViewPr varScale="1">
        <p:scale>
          <a:sx n="134" d="100"/>
          <a:sy n="134" d="100"/>
        </p:scale>
        <p:origin x="1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15E3A-FE30-C6EF-824C-B3392402A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2EAF5-4B5F-E65D-1E66-AE54B6A57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A52CD-B1FD-0050-4C02-2222E5EC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50DC-3E6F-A4D3-2DB5-6101428E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1BC05-EFCC-20B2-A2A2-1B34C1C30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9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5C6A4-ECB7-4A54-F41F-2D72728A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E88A3A-47C6-73FA-33AC-DFAA8FF83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4C788-D4FF-A3BB-5C79-957D19BCC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D402-8360-A772-0B5E-C2AB98201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BF7A8-753F-879B-6BC7-78938650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5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6E0F6-ABFD-BC92-832E-704571469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CAACB-475A-7A03-50D0-53C402AC1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D9128-7FC3-DDAA-853C-70247B4E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9D63A-3382-919E-D0CD-B7E0B756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68E3-5462-115F-67F9-8323F3D2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440A-DCA7-0A21-D0AF-0681E940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982B-8ADA-1F66-24E4-C45DC7881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16538-A476-5B4E-75C7-53908F75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11AEF-976D-79CC-FEC0-F01E099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C5B29-CBC8-C97F-4565-379656B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A150-3D37-1E9E-07AE-4CD6B12B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EF916-602D-3C6A-A749-75BC90D50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1F4B-A0E2-4D49-4576-8D524F9E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4EE4-2F4A-726D-CDA7-913BEC0A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2BF5-5E66-72CA-F824-F5AF8A324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3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D987-D7E4-E038-BFDD-BEB1B97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56ED6-C7C0-7C09-0370-7C4AB17BC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EF105-A11C-20AF-CE53-D75899D43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8500C-4608-3054-CD1D-C63D9A8C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7B4FB-77EC-283D-9FE6-DF2F61F3C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24E51-11FE-715A-BAF3-8B3E9C6E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65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265FE-A173-4C7E-4F26-4995E1E0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F946-F21B-60F2-4376-B1F7529C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1CEB-EC62-4068-6654-F8A49218C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BF277-56B9-9385-F8B4-F6D73B12D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57AB9-291E-FCD3-6686-5B0C39A1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4FD7CD-E271-A4C3-D99B-7927CE39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25013-C3DF-D854-5FBC-60C494B1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E00F45-79F2-9140-A49A-5C819959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DE5D-370C-5E8D-DDF2-4B25C7DFB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AD87A-105B-9C48-3C2E-432D13B1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9F509-D371-E78D-C4BA-883CF10B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FFF7D-A915-1F25-04FC-55C2C03C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6F0B5-B4D5-1AFF-EBFB-5E0FB472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559F52-EC51-DD96-8678-FC53806D7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EAB8-2BD9-12B9-33DB-5099D10E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5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C0A1-3670-DFB6-803B-91E286F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A5CB-932D-DC46-B4A1-4D82ABD0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C29F9-885B-1DCC-68E8-6053F9B1A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79D7-F60D-D407-68BC-6AF0EA6D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28359-CC25-0AD2-0D2C-04DED303B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C6DBC-A48A-DBD5-4CDC-ACA7EDE22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6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61B8A-2791-8A55-11B0-B7F31E08A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6FD702-A368-3FF5-7259-233FB9A1FE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20E91-774E-D6FA-EC58-2E22786AD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ECE3C-62F9-5CEE-53EE-99BAF3011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0418B-5C8E-15BF-4B03-058AB3C1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F51FC-C37A-63AB-1D85-FC524ADA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7FC53-40E3-75F0-CCCA-87A6376C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E368E-A4E3-8CCF-58C9-AA8C9F09C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453B3-2A18-1643-D79D-08103FC00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7A26F-7BAE-AA43-B175-60F5945B0096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B5C26-45E1-BA93-5219-634250ED5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A09BD-C95A-3B05-A5C8-90AEC0072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7F6A3-8D9B-EC4E-A18E-897DEDF39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AC8D72-C59A-3DD3-6181-5B62DD56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78" t="10933" r="21989" b="10256"/>
          <a:stretch/>
        </p:blipFill>
        <p:spPr>
          <a:xfrm>
            <a:off x="2243103" y="1194031"/>
            <a:ext cx="5247504" cy="3978877"/>
          </a:xfrm>
        </p:spPr>
      </p:pic>
      <p:sp>
        <p:nvSpPr>
          <p:cNvPr id="787" name="TextBox 786">
            <a:extLst>
              <a:ext uri="{FF2B5EF4-FFF2-40B4-BE49-F238E27FC236}">
                <a16:creationId xmlns:a16="http://schemas.microsoft.com/office/drawing/2014/main" id="{8F5BB5CB-F716-37E2-D639-93C4B8D597CD}"/>
              </a:ext>
            </a:extLst>
          </p:cNvPr>
          <p:cNvSpPr txBox="1"/>
          <p:nvPr/>
        </p:nvSpPr>
        <p:spPr>
          <a:xfrm>
            <a:off x="2105627" y="1315433"/>
            <a:ext cx="62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5’ end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FC007184-1657-7009-AB74-88DB0D11CAD2}"/>
              </a:ext>
            </a:extLst>
          </p:cNvPr>
          <p:cNvSpPr txBox="1"/>
          <p:nvPr/>
        </p:nvSpPr>
        <p:spPr>
          <a:xfrm>
            <a:off x="2081884" y="2051261"/>
            <a:ext cx="624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3’ end</a:t>
            </a:r>
          </a:p>
        </p:txBody>
      </p:sp>
      <p:cxnSp>
        <p:nvCxnSpPr>
          <p:cNvPr id="791" name="Straight Arrow Connector 790">
            <a:extLst>
              <a:ext uri="{FF2B5EF4-FFF2-40B4-BE49-F238E27FC236}">
                <a16:creationId xmlns:a16="http://schemas.microsoft.com/office/drawing/2014/main" id="{67B192CE-CF0B-EA85-D67E-AF9E0CEEF642}"/>
              </a:ext>
            </a:extLst>
          </p:cNvPr>
          <p:cNvCxnSpPr>
            <a:cxnSpLocks/>
          </p:cNvCxnSpPr>
          <p:nvPr/>
        </p:nvCxnSpPr>
        <p:spPr>
          <a:xfrm>
            <a:off x="2520176" y="1583471"/>
            <a:ext cx="133815" cy="10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7" name="Straight Arrow Connector 796">
            <a:extLst>
              <a:ext uri="{FF2B5EF4-FFF2-40B4-BE49-F238E27FC236}">
                <a16:creationId xmlns:a16="http://schemas.microsoft.com/office/drawing/2014/main" id="{D28E55B9-A227-C623-FCAA-ADBEA1250BEB}"/>
              </a:ext>
            </a:extLst>
          </p:cNvPr>
          <p:cNvCxnSpPr>
            <a:cxnSpLocks/>
          </p:cNvCxnSpPr>
          <p:nvPr/>
        </p:nvCxnSpPr>
        <p:spPr>
          <a:xfrm flipV="1">
            <a:off x="2549498" y="2023387"/>
            <a:ext cx="126797" cy="95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0" name="TextBox 799">
            <a:extLst>
              <a:ext uri="{FF2B5EF4-FFF2-40B4-BE49-F238E27FC236}">
                <a16:creationId xmlns:a16="http://schemas.microsoft.com/office/drawing/2014/main" id="{62DEF783-D764-1F4F-9745-835FBF6E088C}"/>
              </a:ext>
            </a:extLst>
          </p:cNvPr>
          <p:cNvSpPr txBox="1"/>
          <p:nvPr/>
        </p:nvSpPr>
        <p:spPr>
          <a:xfrm>
            <a:off x="5069832" y="119403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802" name="TextBox 801">
            <a:extLst>
              <a:ext uri="{FF2B5EF4-FFF2-40B4-BE49-F238E27FC236}">
                <a16:creationId xmlns:a16="http://schemas.microsoft.com/office/drawing/2014/main" id="{90199322-D629-7D8B-E933-704900CC6CF6}"/>
              </a:ext>
            </a:extLst>
          </p:cNvPr>
          <p:cNvSpPr txBox="1"/>
          <p:nvPr/>
        </p:nvSpPr>
        <p:spPr>
          <a:xfrm>
            <a:off x="7268407" y="340941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</a:p>
        </p:txBody>
      </p:sp>
      <p:sp>
        <p:nvSpPr>
          <p:cNvPr id="803" name="TextBox 802">
            <a:extLst>
              <a:ext uri="{FF2B5EF4-FFF2-40B4-BE49-F238E27FC236}">
                <a16:creationId xmlns:a16="http://schemas.microsoft.com/office/drawing/2014/main" id="{197E4E90-0FC8-2137-CDC1-E3836E7166F1}"/>
              </a:ext>
            </a:extLst>
          </p:cNvPr>
          <p:cNvSpPr txBox="1"/>
          <p:nvPr/>
        </p:nvSpPr>
        <p:spPr>
          <a:xfrm>
            <a:off x="4649870" y="51147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935DDBF0-9D67-F980-3CCE-AA76B0196A4A}"/>
              </a:ext>
            </a:extLst>
          </p:cNvPr>
          <p:cNvSpPr txBox="1"/>
          <p:nvPr/>
        </p:nvSpPr>
        <p:spPr>
          <a:xfrm>
            <a:off x="3239098" y="3944897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</a:p>
        </p:txBody>
      </p:sp>
      <p:sp>
        <p:nvSpPr>
          <p:cNvPr id="805" name="TextBox 804">
            <a:extLst>
              <a:ext uri="{FF2B5EF4-FFF2-40B4-BE49-F238E27FC236}">
                <a16:creationId xmlns:a16="http://schemas.microsoft.com/office/drawing/2014/main" id="{686C9008-C04E-A150-125D-D48EE218938D}"/>
              </a:ext>
            </a:extLst>
          </p:cNvPr>
          <p:cNvSpPr txBox="1"/>
          <p:nvPr/>
        </p:nvSpPr>
        <p:spPr>
          <a:xfrm>
            <a:off x="3696489" y="334481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806" name="TextBox 805">
            <a:extLst>
              <a:ext uri="{FF2B5EF4-FFF2-40B4-BE49-F238E27FC236}">
                <a16:creationId xmlns:a16="http://schemas.microsoft.com/office/drawing/2014/main" id="{972D6A3E-B8BA-B708-2705-85BEF9C46505}"/>
              </a:ext>
            </a:extLst>
          </p:cNvPr>
          <p:cNvSpPr txBox="1"/>
          <p:nvPr/>
        </p:nvSpPr>
        <p:spPr>
          <a:xfrm>
            <a:off x="6325665" y="357365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</a:p>
        </p:txBody>
      </p:sp>
      <p:sp>
        <p:nvSpPr>
          <p:cNvPr id="807" name="TextBox 806">
            <a:extLst>
              <a:ext uri="{FF2B5EF4-FFF2-40B4-BE49-F238E27FC236}">
                <a16:creationId xmlns:a16="http://schemas.microsoft.com/office/drawing/2014/main" id="{A83E628E-9C5D-911A-7F4C-CD4E011E9FD4}"/>
              </a:ext>
            </a:extLst>
          </p:cNvPr>
          <p:cNvSpPr txBox="1"/>
          <p:nvPr/>
        </p:nvSpPr>
        <p:spPr>
          <a:xfrm>
            <a:off x="5622597" y="195212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808" name="TextBox 807">
            <a:extLst>
              <a:ext uri="{FF2B5EF4-FFF2-40B4-BE49-F238E27FC236}">
                <a16:creationId xmlns:a16="http://schemas.microsoft.com/office/drawing/2014/main" id="{8AB3FF28-5DA8-9529-D127-12323673AF7A}"/>
              </a:ext>
            </a:extLst>
          </p:cNvPr>
          <p:cNvSpPr txBox="1"/>
          <p:nvPr/>
        </p:nvSpPr>
        <p:spPr>
          <a:xfrm>
            <a:off x="2653991" y="207037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29D69780-E2A6-9EC5-ABA0-DCF5A2E237DD}"/>
              </a:ext>
            </a:extLst>
          </p:cNvPr>
          <p:cNvSpPr txBox="1"/>
          <p:nvPr/>
        </p:nvSpPr>
        <p:spPr>
          <a:xfrm>
            <a:off x="3990025" y="9522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812" name="TextBox 811">
            <a:extLst>
              <a:ext uri="{FF2B5EF4-FFF2-40B4-BE49-F238E27FC236}">
                <a16:creationId xmlns:a16="http://schemas.microsoft.com/office/drawing/2014/main" id="{9DC10260-93D6-0FBC-2473-94EB2A60A0B5}"/>
              </a:ext>
            </a:extLst>
          </p:cNvPr>
          <p:cNvSpPr txBox="1"/>
          <p:nvPr/>
        </p:nvSpPr>
        <p:spPr>
          <a:xfrm>
            <a:off x="5034263" y="442863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</p:txBody>
      </p:sp>
      <p:sp>
        <p:nvSpPr>
          <p:cNvPr id="813" name="TextBox 812">
            <a:extLst>
              <a:ext uri="{FF2B5EF4-FFF2-40B4-BE49-F238E27FC236}">
                <a16:creationId xmlns:a16="http://schemas.microsoft.com/office/drawing/2014/main" id="{AAD8E1E0-37E4-C6ED-E03C-0CD3BC214CCB}"/>
              </a:ext>
            </a:extLst>
          </p:cNvPr>
          <p:cNvSpPr txBox="1"/>
          <p:nvPr/>
        </p:nvSpPr>
        <p:spPr>
          <a:xfrm>
            <a:off x="2663226" y="1338869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14" name="TextBox 813">
            <a:extLst>
              <a:ext uri="{FF2B5EF4-FFF2-40B4-BE49-F238E27FC236}">
                <a16:creationId xmlns:a16="http://schemas.microsoft.com/office/drawing/2014/main" id="{709DAADD-EDCC-AB0E-026B-EAC86984A1F9}"/>
              </a:ext>
            </a:extLst>
          </p:cNvPr>
          <p:cNvSpPr txBox="1"/>
          <p:nvPr/>
        </p:nvSpPr>
        <p:spPr>
          <a:xfrm>
            <a:off x="5729674" y="383558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</a:t>
            </a:r>
          </a:p>
        </p:txBody>
      </p:sp>
      <p:sp>
        <p:nvSpPr>
          <p:cNvPr id="815" name="TextBox 814">
            <a:extLst>
              <a:ext uri="{FF2B5EF4-FFF2-40B4-BE49-F238E27FC236}">
                <a16:creationId xmlns:a16="http://schemas.microsoft.com/office/drawing/2014/main" id="{D06A06A1-A601-C37E-8A2D-7C34DE07B4A4}"/>
              </a:ext>
            </a:extLst>
          </p:cNvPr>
          <p:cNvSpPr txBox="1"/>
          <p:nvPr/>
        </p:nvSpPr>
        <p:spPr>
          <a:xfrm>
            <a:off x="3524899" y="1961648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7C029E6-4CAA-ED67-2D84-58E8DC4876AB}"/>
              </a:ext>
            </a:extLst>
          </p:cNvPr>
          <p:cNvCxnSpPr>
            <a:cxnSpLocks/>
          </p:cNvCxnSpPr>
          <p:nvPr/>
        </p:nvCxnSpPr>
        <p:spPr>
          <a:xfrm flipH="1" flipV="1">
            <a:off x="5467285" y="4738574"/>
            <a:ext cx="456792" cy="13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A6B9999-82AC-7DF8-84DF-6A106A594A79}"/>
              </a:ext>
            </a:extLst>
          </p:cNvPr>
          <p:cNvCxnSpPr>
            <a:cxnSpLocks/>
          </p:cNvCxnSpPr>
          <p:nvPr/>
        </p:nvCxnSpPr>
        <p:spPr>
          <a:xfrm>
            <a:off x="5587672" y="3763284"/>
            <a:ext cx="199146" cy="402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4B580F3-9466-9C84-B011-B7C7AC2EFD6E}"/>
              </a:ext>
            </a:extLst>
          </p:cNvPr>
          <p:cNvGrpSpPr/>
          <p:nvPr/>
        </p:nvGrpSpPr>
        <p:grpSpPr>
          <a:xfrm rot="1206254">
            <a:off x="5924350" y="4697172"/>
            <a:ext cx="615870" cy="507013"/>
            <a:chOff x="8791996" y="5322498"/>
            <a:chExt cx="925916" cy="76225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F07F9C7-4EC4-5F6F-A8B9-E403961FE0F1}"/>
                </a:ext>
              </a:extLst>
            </p:cNvPr>
            <p:cNvSpPr/>
            <p:nvPr/>
          </p:nvSpPr>
          <p:spPr>
            <a:xfrm>
              <a:off x="9382028" y="5322498"/>
              <a:ext cx="310551" cy="3105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37A51E-225E-5764-0D2F-101A640C1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1996" y="5550601"/>
              <a:ext cx="602170" cy="3889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C26BEAF-5C5C-D67E-310A-84400C362C75}"/>
                </a:ext>
              </a:extLst>
            </p:cNvPr>
            <p:cNvSpPr/>
            <p:nvPr/>
          </p:nvSpPr>
          <p:spPr>
            <a:xfrm rot="3327109">
              <a:off x="9407361" y="5774204"/>
              <a:ext cx="310551" cy="3105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95EBB2D-1C22-8894-C329-0C3C6D96953B}"/>
                </a:ext>
              </a:extLst>
            </p:cNvPr>
            <p:cNvCxnSpPr>
              <a:cxnSpLocks/>
            </p:cNvCxnSpPr>
            <p:nvPr/>
          </p:nvCxnSpPr>
          <p:spPr>
            <a:xfrm rot="3327109" flipH="1">
              <a:off x="8789468" y="5520707"/>
              <a:ext cx="602170" cy="3889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0D60A91-CB3E-2990-13E7-9C70103F961C}"/>
              </a:ext>
            </a:extLst>
          </p:cNvPr>
          <p:cNvGrpSpPr/>
          <p:nvPr/>
        </p:nvGrpSpPr>
        <p:grpSpPr>
          <a:xfrm rot="14785528">
            <a:off x="5126957" y="3237242"/>
            <a:ext cx="615870" cy="507013"/>
            <a:chOff x="8791996" y="5322498"/>
            <a:chExt cx="925916" cy="76225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7DE8E3F-D29B-E1B8-68A4-ADA09E081AF2}"/>
                </a:ext>
              </a:extLst>
            </p:cNvPr>
            <p:cNvSpPr/>
            <p:nvPr/>
          </p:nvSpPr>
          <p:spPr>
            <a:xfrm>
              <a:off x="9382028" y="5322498"/>
              <a:ext cx="310551" cy="3105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2D442E-043E-0D56-E49A-C6710FBDE8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1996" y="5550601"/>
              <a:ext cx="602170" cy="3889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42A70AF-E65C-2685-A411-45D393EFBA66}"/>
                </a:ext>
              </a:extLst>
            </p:cNvPr>
            <p:cNvSpPr/>
            <p:nvPr/>
          </p:nvSpPr>
          <p:spPr>
            <a:xfrm rot="3327109">
              <a:off x="9407361" y="5774204"/>
              <a:ext cx="310551" cy="3105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040242A-4EAC-6741-968D-290B444DE210}"/>
                </a:ext>
              </a:extLst>
            </p:cNvPr>
            <p:cNvCxnSpPr>
              <a:cxnSpLocks/>
            </p:cNvCxnSpPr>
            <p:nvPr/>
          </p:nvCxnSpPr>
          <p:spPr>
            <a:xfrm rot="3327109" flipH="1">
              <a:off x="8789468" y="5520707"/>
              <a:ext cx="602170" cy="38895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94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4</cp:revision>
  <dcterms:created xsi:type="dcterms:W3CDTF">2025-02-09T07:34:30Z</dcterms:created>
  <dcterms:modified xsi:type="dcterms:W3CDTF">2025-06-12T06:02:20Z</dcterms:modified>
</cp:coreProperties>
</file>