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7"/>
  </p:normalViewPr>
  <p:slideViewPr>
    <p:cSldViewPr snapToGrid="0">
      <p:cViewPr varScale="1">
        <p:scale>
          <a:sx n="126" d="100"/>
          <a:sy n="126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BC6-266E-8C50-A818-27D89DC2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20EC-7E3B-5726-2262-35F6A082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AF9F-2967-73C0-2CBD-B8D22B8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16CE-2EB5-008D-8E45-BBB31C0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F6B0-C9C7-8D34-9109-BFA42E5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2BF-D2DF-EACF-17CF-D1224A0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3A8C-5F92-6701-7011-4A325CA9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A15A-5064-04C5-9FF5-9EA2B3A0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BD80-46EC-95FE-AF06-3A879FC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759B-FB8B-F534-F86A-1060132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DF6A1-C770-1D93-3B38-EC6B65BD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CA3C-9601-4A17-CBFA-8C140159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DA73-0921-0032-F9C9-1F6906A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053A-1AE8-211F-B62E-C624C65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902-4D6C-67AA-196E-AC74600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F37-082F-5515-05DF-95D7743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7584-6C7B-FAD3-21BB-C7430E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297-EFC1-B335-657B-71E8525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7B8E-6975-9567-172F-E3ACA0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DF52-1626-FEDF-AFF8-A4BF367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FC-6C99-1328-A210-87FF5DB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8741-B18C-590A-4FC0-590B88D4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59B-56FB-4CE3-13F5-B00F4AF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60A-CCAA-CA26-66C4-D8EB8D0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A0C7-A3A3-E453-B6CA-0D6AB51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C0E-D7D6-B1E7-1703-3B12E9F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FD-C7F3-FBD2-5007-591AF763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37E3-CFEE-3E49-ECEB-56ADBB71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08CC-16C8-C2B6-5E38-3E52401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87F8-D89C-F8AC-EE2A-06CD784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72FF-D466-F586-1A43-7E7486D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542-8768-BFFE-FD70-DF818A4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7E13-6581-F356-09F7-78343783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1B-5B0D-8391-B625-B7E5202D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1111-E25B-2507-0C74-5DD6F1FC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897-FF4D-7BAE-E1C8-A91BFC8AD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898F-1BE1-7058-00FC-FA1AAC7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7494-0A27-AAD1-5A65-5C3FE62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25FE-F3CB-2EB4-4698-32496C3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1F7-5BB3-CDDA-6892-A3738AEE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899-B373-90A6-605A-D565952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8D7F-E8C1-5C90-F905-F70CDAC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6B6C-4830-96AA-2354-1B372BE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5D0C-9445-87B2-34BF-1B914D6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FEAC-22A5-BF4C-3BD3-6D9C8B1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19D5-4500-0119-9E20-2A2B6AC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B46-4770-289C-43E8-0B64D21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11E2-C9B0-E18C-A96D-0E885CF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E6A0-B40C-3EF6-3F33-DAF031A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DC49-0102-8833-CD29-C4749F5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7988-220B-589E-59DF-FB3728D9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058D-2AC9-9BA9-85E2-343068E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196-2A5C-C2B0-2E3A-F2B4415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84FA9-62C8-B6FC-4112-871F05E2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558C-5692-C0E2-E5D7-CB525A3E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A56F-DC5E-AA65-E5F5-45B218E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FC3C-B773-BA08-F9A3-BC5C373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2BC-A496-1A23-E277-866A098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AF31-C4E5-4120-DA8D-AF5E638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9A37-131B-217F-512A-261A443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903-71D0-2E32-D419-1866BB2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03D-2AD3-E446-A2F6-CAF9C7D7343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1DE-160A-5DE4-D7B4-92B1A872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B23E-B14F-C9AB-24EE-CB6B6781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515CF1-7057-A65B-1C9E-75854C2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2832"/>
              </p:ext>
            </p:extLst>
          </p:nvPr>
        </p:nvGraphicFramePr>
        <p:xfrm>
          <a:off x="2839725" y="3098800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D01C00-BEA0-A1EB-57C6-07DE99A4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973"/>
              </p:ext>
            </p:extLst>
          </p:nvPr>
        </p:nvGraphicFramePr>
        <p:xfrm>
          <a:off x="2839725" y="4017369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E9210-8856-0AA5-0C3F-20659B6432A6}"/>
              </a:ext>
            </a:extLst>
          </p:cNvPr>
          <p:cNvCxnSpPr>
            <a:endCxn id="22" idx="0"/>
          </p:cNvCxnSpPr>
          <p:nvPr/>
        </p:nvCxnSpPr>
        <p:spPr>
          <a:xfrm>
            <a:off x="3727800" y="3718560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AF98A-EE78-53CD-0E2A-C90C26618973}"/>
              </a:ext>
            </a:extLst>
          </p:cNvPr>
          <p:cNvSpPr txBox="1"/>
          <p:nvPr/>
        </p:nvSpPr>
        <p:spPr>
          <a:xfrm>
            <a:off x="3727800" y="36406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72960-3301-9F65-9F29-12DF4AB50EC6}"/>
              </a:ext>
            </a:extLst>
          </p:cNvPr>
          <p:cNvSpPr txBox="1"/>
          <p:nvPr/>
        </p:nvSpPr>
        <p:spPr>
          <a:xfrm>
            <a:off x="1231675" y="3098800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CCD27-37E3-853D-561D-6E66AF142235}"/>
              </a:ext>
            </a:extLst>
          </p:cNvPr>
          <p:cNvSpPr txBox="1"/>
          <p:nvPr/>
        </p:nvSpPr>
        <p:spPr>
          <a:xfrm>
            <a:off x="1437115" y="394107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5B1076-6F8B-51C1-7647-84ED252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94780"/>
              </p:ext>
            </p:extLst>
          </p:nvPr>
        </p:nvGraphicFramePr>
        <p:xfrm>
          <a:off x="2839725" y="4931301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04C89-4854-7FAC-AB2A-A9890862FA4B}"/>
              </a:ext>
            </a:extLst>
          </p:cNvPr>
          <p:cNvCxnSpPr>
            <a:cxnSpLocks/>
          </p:cNvCxnSpPr>
          <p:nvPr/>
        </p:nvCxnSpPr>
        <p:spPr>
          <a:xfrm>
            <a:off x="3727800" y="4608016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E0FA8-9947-5ADB-BC5C-1E740DA2362E}"/>
              </a:ext>
            </a:extLst>
          </p:cNvPr>
          <p:cNvSpPr txBox="1"/>
          <p:nvPr/>
        </p:nvSpPr>
        <p:spPr>
          <a:xfrm>
            <a:off x="3727800" y="453012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 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90447-9C07-14F8-4D0D-E3B0CCADEFD4}"/>
              </a:ext>
            </a:extLst>
          </p:cNvPr>
          <p:cNvSpPr txBox="1"/>
          <p:nvPr/>
        </p:nvSpPr>
        <p:spPr>
          <a:xfrm>
            <a:off x="1251995" y="41612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219276-D830-4D3A-13ED-328A846A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3073"/>
              </p:ext>
            </p:extLst>
          </p:nvPr>
        </p:nvGraphicFramePr>
        <p:xfrm>
          <a:off x="2839725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F5CEA73-5B13-352D-EA78-2A6AD3EB92F9}"/>
              </a:ext>
            </a:extLst>
          </p:cNvPr>
          <p:cNvSpPr txBox="1"/>
          <p:nvPr/>
        </p:nvSpPr>
        <p:spPr>
          <a:xfrm>
            <a:off x="4317080" y="26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F91C3-9C6A-49CF-5C63-43070DD43D10}"/>
              </a:ext>
            </a:extLst>
          </p:cNvPr>
          <p:cNvCxnSpPr>
            <a:cxnSpLocks/>
          </p:cNvCxnSpPr>
          <p:nvPr/>
        </p:nvCxnSpPr>
        <p:spPr>
          <a:xfrm flipV="1">
            <a:off x="4317080" y="2656422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3F1B1D-37D7-6E9E-9B1E-1A55AD3012F3}"/>
              </a:ext>
            </a:extLst>
          </p:cNvPr>
          <p:cNvSpPr txBox="1"/>
          <p:nvPr/>
        </p:nvSpPr>
        <p:spPr>
          <a:xfrm>
            <a:off x="4317080" y="17278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1DBB1A-2D3A-0CCD-5425-CA18EFA1EF99}"/>
              </a:ext>
            </a:extLst>
          </p:cNvPr>
          <p:cNvCxnSpPr>
            <a:cxnSpLocks/>
          </p:cNvCxnSpPr>
          <p:nvPr/>
        </p:nvCxnSpPr>
        <p:spPr>
          <a:xfrm flipV="1">
            <a:off x="4317080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3D108A-C52D-AFFF-2481-255A5ACB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41544"/>
              </p:ext>
            </p:extLst>
          </p:nvPr>
        </p:nvGraphicFramePr>
        <p:xfrm>
          <a:off x="2839725" y="1182838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EA7CD11-491F-861A-DD55-A497ECC7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8809"/>
              </p:ext>
            </p:extLst>
          </p:nvPr>
        </p:nvGraphicFramePr>
        <p:xfrm>
          <a:off x="6392027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7EDF0B4-B098-4B95-17A8-C4796BCC43F7}"/>
              </a:ext>
            </a:extLst>
          </p:cNvPr>
          <p:cNvSpPr txBox="1"/>
          <p:nvPr/>
        </p:nvSpPr>
        <p:spPr>
          <a:xfrm>
            <a:off x="7889702" y="262359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726E22-4468-B001-85AB-281C5438AFBE}"/>
              </a:ext>
            </a:extLst>
          </p:cNvPr>
          <p:cNvCxnSpPr>
            <a:cxnSpLocks/>
          </p:cNvCxnSpPr>
          <p:nvPr/>
        </p:nvCxnSpPr>
        <p:spPr>
          <a:xfrm flipV="1">
            <a:off x="7889702" y="265440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C7EFB0-D64C-EA09-B5FA-CE4EA4556504}"/>
              </a:ext>
            </a:extLst>
          </p:cNvPr>
          <p:cNvSpPr txBox="1"/>
          <p:nvPr/>
        </p:nvSpPr>
        <p:spPr>
          <a:xfrm>
            <a:off x="7889702" y="1727828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19587-6CB0-3BD0-2E18-72174593DFDB}"/>
              </a:ext>
            </a:extLst>
          </p:cNvPr>
          <p:cNvCxnSpPr>
            <a:cxnSpLocks/>
          </p:cNvCxnSpPr>
          <p:nvPr/>
        </p:nvCxnSpPr>
        <p:spPr>
          <a:xfrm flipV="1">
            <a:off x="7889702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7BC9E8E-2CB2-975F-0AD5-9A0E581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5315"/>
              </p:ext>
            </p:extLst>
          </p:nvPr>
        </p:nvGraphicFramePr>
        <p:xfrm>
          <a:off x="7576127" y="4024704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ECCF37-F312-F717-2AB4-FC63748AB76C}"/>
              </a:ext>
            </a:extLst>
          </p:cNvPr>
          <p:cNvCxnSpPr>
            <a:endCxn id="72" idx="0"/>
          </p:cNvCxnSpPr>
          <p:nvPr/>
        </p:nvCxnSpPr>
        <p:spPr>
          <a:xfrm>
            <a:off x="8464202" y="3725895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9A7A22-6BE0-E220-5E0C-36CA234F4EAD}"/>
              </a:ext>
            </a:extLst>
          </p:cNvPr>
          <p:cNvSpPr txBox="1"/>
          <p:nvPr/>
        </p:nvSpPr>
        <p:spPr>
          <a:xfrm>
            <a:off x="8464202" y="364800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ED217C-7E17-E7AD-F559-B62D2315DBFC}"/>
              </a:ext>
            </a:extLst>
          </p:cNvPr>
          <p:cNvCxnSpPr>
            <a:cxnSpLocks/>
          </p:cNvCxnSpPr>
          <p:nvPr/>
        </p:nvCxnSpPr>
        <p:spPr>
          <a:xfrm>
            <a:off x="8464202" y="4615351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8ADD17-B68B-1859-BAE6-378850DCDE0B}"/>
              </a:ext>
            </a:extLst>
          </p:cNvPr>
          <p:cNvSpPr txBox="1"/>
          <p:nvPr/>
        </p:nvSpPr>
        <p:spPr>
          <a:xfrm>
            <a:off x="8464202" y="4537457"/>
            <a:ext cx="120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 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98C4E-8F64-DF0F-1643-5BF26B3249B8}"/>
              </a:ext>
            </a:extLst>
          </p:cNvPr>
          <p:cNvSpPr txBox="1"/>
          <p:nvPr/>
        </p:nvSpPr>
        <p:spPr>
          <a:xfrm>
            <a:off x="1437115" y="20528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1FBDE8-F669-6E5D-6D69-CED9CBEECDF8}"/>
              </a:ext>
            </a:extLst>
          </p:cNvPr>
          <p:cNvSpPr txBox="1"/>
          <p:nvPr/>
        </p:nvSpPr>
        <p:spPr>
          <a:xfrm>
            <a:off x="1251995" y="22729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65CC6-F698-63DB-F955-C302F81361CF}"/>
              </a:ext>
            </a:extLst>
          </p:cNvPr>
          <p:cNvSpPr txBox="1"/>
          <p:nvPr/>
        </p:nvSpPr>
        <p:spPr>
          <a:xfrm>
            <a:off x="1099538" y="111882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4F5BE-D0FA-BE68-F9C3-A5EDCC46EA3F}"/>
              </a:ext>
            </a:extLst>
          </p:cNvPr>
          <p:cNvSpPr txBox="1"/>
          <p:nvPr/>
        </p:nvSpPr>
        <p:spPr>
          <a:xfrm>
            <a:off x="1198524" y="136842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1B825E-6C6F-4BD8-431A-6D9235E3B849}"/>
              </a:ext>
            </a:extLst>
          </p:cNvPr>
          <p:cNvSpPr txBox="1"/>
          <p:nvPr/>
        </p:nvSpPr>
        <p:spPr>
          <a:xfrm>
            <a:off x="1103737" y="486351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89B8D6-4983-19CA-2211-D04290A39A36}"/>
              </a:ext>
            </a:extLst>
          </p:cNvPr>
          <p:cNvSpPr txBox="1"/>
          <p:nvPr/>
        </p:nvSpPr>
        <p:spPr>
          <a:xfrm>
            <a:off x="1202723" y="511310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D4046-E3C7-8126-AA7F-E652609584D9}"/>
              </a:ext>
            </a:extLst>
          </p:cNvPr>
          <p:cNvSpPr txBox="1"/>
          <p:nvPr/>
        </p:nvSpPr>
        <p:spPr>
          <a:xfrm>
            <a:off x="9518392" y="106127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6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02728-5647-935A-41EC-740CF54A8077}"/>
              </a:ext>
            </a:extLst>
          </p:cNvPr>
          <p:cNvSpPr txBox="1"/>
          <p:nvPr/>
        </p:nvSpPr>
        <p:spPr>
          <a:xfrm>
            <a:off x="9518392" y="1294412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1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CE2CB-63DC-C750-A657-99E34327A9B6}"/>
              </a:ext>
            </a:extLst>
          </p:cNvPr>
          <p:cNvSpPr txBox="1"/>
          <p:nvPr/>
        </p:nvSpPr>
        <p:spPr>
          <a:xfrm>
            <a:off x="9518392" y="483648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4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60C13A-4290-F678-56BF-E4AD22BD0FFC}"/>
              </a:ext>
            </a:extLst>
          </p:cNvPr>
          <p:cNvSpPr txBox="1"/>
          <p:nvPr/>
        </p:nvSpPr>
        <p:spPr>
          <a:xfrm>
            <a:off x="9518392" y="5069617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5/9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123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5</cp:revision>
  <dcterms:created xsi:type="dcterms:W3CDTF">2025-06-16T09:54:59Z</dcterms:created>
  <dcterms:modified xsi:type="dcterms:W3CDTF">2025-06-16T10:45:33Z</dcterms:modified>
</cp:coreProperties>
</file>