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39"/>
  </p:normalViewPr>
  <p:slideViewPr>
    <p:cSldViewPr snapToGrid="0">
      <p:cViewPr varScale="1">
        <p:scale>
          <a:sx n="172" d="100"/>
          <a:sy n="172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1447-042F-7E6A-B41F-828C693F6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D9300-B750-F020-AC72-2325B3857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BD71-F018-8F8D-CB87-07109E5A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E71F-7111-E4E2-2C91-22D22AB4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037E-D528-718C-B938-CB719672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53C6-437E-0685-D5E7-3689EAE2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31C4A-387F-46B9-32BB-092D4A965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2AFE-B4D2-4C92-8128-52ED417D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9F51-75ED-F96D-3B0D-80A6C28F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0AED-4714-E827-F49A-B1968616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65F1B-D1A0-5240-4DF0-024F19928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AABD2-F8F9-D260-47AE-146FB275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EDFC-EE14-CEA8-DFF2-0B97E224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1528-4DAA-5798-7457-FF9D72F4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AE18B-E3E6-B036-2984-9531B286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ECD4-59EF-11E3-A86C-BC773C26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E9F7-019A-6DCB-1587-CED3CB1A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FC9B-9AAB-A303-063E-9CA8B60E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8A12-17BD-5E79-5D75-64257DCF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86DD-2BC9-DFAB-26C7-AFFEE052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AB70-ACB3-1A7A-89CC-6E55A92A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ADDDF-013A-BC03-C57F-90CDD9B6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2BCA-A61D-6D3E-C45D-A04F7155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97D0-C460-064E-7BCD-DC57FCCB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D1B0-E024-8439-2613-AE950E24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3645-AE8C-2F79-9596-62FE342C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CCAB-44FD-64D2-D40B-42ADADD03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5948-3B5F-E177-428E-D77683870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10E1-3B43-DE89-2291-095AB853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EFFCE-A564-986F-D106-E57A51F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660DD-2004-6A46-A60F-54F97128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1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C89B-DB5C-73E9-FC22-60FEE404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F2051-AEB1-50E5-5DE1-5EF93740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D936C-52DF-5979-6811-32E187496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E187F-B9A6-4BC8-0D8F-22C896B06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BD74E-0717-C117-42E3-D1890D0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3B8DE-FD76-92C3-9CFE-40D9DC4D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BBA1E-8355-7173-C953-77B08EDA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DD13D-DE1F-0B6C-B8C8-5EEDE509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82CF-CB73-80E0-07E8-8BD5216C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5248D-31B0-B2C8-35EA-5158B33E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5E5F7-67CC-8C1B-92FB-DF6C295F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A5971-4C40-640D-CD17-560E6A1A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E364E-0304-2CCE-B6DD-62C7AD9C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50C8A-8463-DD8D-342C-F544FA19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5ACC8-D624-C868-5784-A21AC266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3537-8A43-E89A-4186-33C7FC60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CB21-EF33-2DEB-3796-EB8F00E8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15CB1-76F4-4A92-FA9B-D495C0AA1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BE53-A8CD-0F9B-BAF6-EBF31B4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327EA-E163-0062-6F0A-5AF76ABE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BE297-3B8E-164C-8167-51032A6A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EA8F-E667-B0E8-DF0B-BCED8A07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71B5D-C70C-5CC9-40E5-FA95D4C0A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AFE53-09C8-6205-A150-CFA490BED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848A7-3DE2-E957-CFC6-C0DAE639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A70C1-369D-AEED-B624-C009304B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677A6-68E0-48A3-979C-EE7DD6A5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5F359-DE48-3339-6931-31EA0230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46712-8B19-6774-3563-33D3ED5A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6549-A17D-564F-E169-C4F4B0FE5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0423-041B-F34A-A18F-9E9BA1A1DCF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BE1F-9CB5-76DC-0D27-E37CC093F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2F54-EDD5-070C-B5EE-DE933B64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2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0466A55C-9572-8D1A-1B94-870BA43EB37E}"/>
              </a:ext>
            </a:extLst>
          </p:cNvPr>
          <p:cNvSpPr txBox="1"/>
          <p:nvPr/>
        </p:nvSpPr>
        <p:spPr>
          <a:xfrm>
            <a:off x="7459663" y="1864773"/>
            <a:ext cx="23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built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BB150-7AA8-18D9-0ABE-92B1A27A5D8D}"/>
              </a:ext>
            </a:extLst>
          </p:cNvPr>
          <p:cNvSpPr txBox="1"/>
          <p:nvPr/>
        </p:nvSpPr>
        <p:spPr>
          <a:xfrm>
            <a:off x="1032848" y="23860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8523-A972-5BA8-AFB7-2851A79C374D}"/>
              </a:ext>
            </a:extLst>
          </p:cNvPr>
          <p:cNvSpPr txBox="1"/>
          <p:nvPr/>
        </p:nvSpPr>
        <p:spPr>
          <a:xfrm>
            <a:off x="7437910" y="216107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Single-value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ED53E-3794-B88D-7F73-CF4556AC721F}"/>
              </a:ext>
            </a:extLst>
          </p:cNvPr>
          <p:cNvSpPr txBox="1"/>
          <p:nvPr/>
        </p:nvSpPr>
        <p:spPr>
          <a:xfrm>
            <a:off x="7437910" y="242530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Cumulative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4D4C0-6C39-8968-DB31-E0AE69576B7F}"/>
              </a:ext>
            </a:extLst>
          </p:cNvPr>
          <p:cNvSpPr txBox="1"/>
          <p:nvPr/>
        </p:nvSpPr>
        <p:spPr>
          <a:xfrm>
            <a:off x="7442750" y="2715481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From the start of the whole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B979B-5BDD-9420-B0F6-1CC7BFD64D81}"/>
              </a:ext>
            </a:extLst>
          </p:cNvPr>
          <p:cNvSpPr txBox="1"/>
          <p:nvPr/>
        </p:nvSpPr>
        <p:spPr>
          <a:xfrm>
            <a:off x="7404034" y="4381672"/>
            <a:ext cx="2995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Incorporating base-pair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91384-1878-E434-DD19-C578872E8AA9}"/>
              </a:ext>
            </a:extLst>
          </p:cNvPr>
          <p:cNvSpPr txBox="1"/>
          <p:nvPr/>
        </p:nvSpPr>
        <p:spPr>
          <a:xfrm>
            <a:off x="7424545" y="324311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Returns two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same lengths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A31C6-8214-EB0F-63EB-FFFC34913B99}"/>
              </a:ext>
            </a:extLst>
          </p:cNvPr>
          <p:cNvSpPr txBox="1"/>
          <p:nvPr/>
        </p:nvSpPr>
        <p:spPr>
          <a:xfrm>
            <a:off x="1109791" y="33190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D2E91-26F8-EEAB-126E-0B14F6A05B9E}"/>
              </a:ext>
            </a:extLst>
          </p:cNvPr>
          <p:cNvSpPr txBox="1"/>
          <p:nvPr/>
        </p:nvSpPr>
        <p:spPr>
          <a:xfrm>
            <a:off x="975138" y="42840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cum_st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AED51-FB6F-E39A-3096-C95B00900722}"/>
              </a:ext>
            </a:extLst>
          </p:cNvPr>
          <p:cNvSpPr txBox="1"/>
          <p:nvPr/>
        </p:nvSpPr>
        <p:spPr>
          <a:xfrm>
            <a:off x="2512201" y="410510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cum_st_multi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-diff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EF998-04D4-7924-B7F8-4CBFF93B06C8}"/>
              </a:ext>
            </a:extLst>
          </p:cNvPr>
          <p:cNvSpPr txBox="1"/>
          <p:nvPr/>
        </p:nvSpPr>
        <p:spPr>
          <a:xfrm>
            <a:off x="2512201" y="462420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cum_st_multi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EDCD3-1778-C563-BDED-6F5278B90E9C}"/>
              </a:ext>
            </a:extLst>
          </p:cNvPr>
          <p:cNvSpPr txBox="1"/>
          <p:nvPr/>
        </p:nvSpPr>
        <p:spPr>
          <a:xfrm>
            <a:off x="2512201" y="3081195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cum_multi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75B9D-FCA7-3FC0-3857-64CE623C0106}"/>
              </a:ext>
            </a:extLst>
          </p:cNvPr>
          <p:cNvSpPr txBox="1"/>
          <p:nvPr/>
        </p:nvSpPr>
        <p:spPr>
          <a:xfrm>
            <a:off x="2512201" y="360029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cum_multi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A6C09-F576-8AA0-15B2-7F2E176B934D}"/>
              </a:ext>
            </a:extLst>
          </p:cNvPr>
          <p:cNvSpPr txBox="1"/>
          <p:nvPr/>
        </p:nvSpPr>
        <p:spPr>
          <a:xfrm>
            <a:off x="2512201" y="2052262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single_multi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F56AE-9D18-8171-1FDE-57148957A0E2}"/>
              </a:ext>
            </a:extLst>
          </p:cNvPr>
          <p:cNvSpPr txBox="1"/>
          <p:nvPr/>
        </p:nvSpPr>
        <p:spPr>
          <a:xfrm>
            <a:off x="2512201" y="257135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single_multi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BCFA9-89FA-2037-32A6-BBFC38F292EF}"/>
              </a:ext>
            </a:extLst>
          </p:cNvPr>
          <p:cNvSpPr txBox="1"/>
          <p:nvPr/>
        </p:nvSpPr>
        <p:spPr>
          <a:xfrm>
            <a:off x="4883685" y="4102998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cum_st_multi-diff_prob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4A3800-412D-E8AB-39D2-5C7ED6C36CF3}"/>
              </a:ext>
            </a:extLst>
          </p:cNvPr>
          <p:cNvSpPr txBox="1"/>
          <p:nvPr/>
        </p:nvSpPr>
        <p:spPr>
          <a:xfrm>
            <a:off x="4893624" y="462209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cum_st_multi-same_prob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2F06C2-F519-D213-8CAC-E2FD2C710622}"/>
              </a:ext>
            </a:extLst>
          </p:cNvPr>
          <p:cNvSpPr txBox="1"/>
          <p:nvPr/>
        </p:nvSpPr>
        <p:spPr>
          <a:xfrm>
            <a:off x="4883685" y="3079084"/>
            <a:ext cx="21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cum_multi-diff_prob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7A7111-4FF3-C4FE-E477-3FE342734090}"/>
              </a:ext>
            </a:extLst>
          </p:cNvPr>
          <p:cNvSpPr txBox="1"/>
          <p:nvPr/>
        </p:nvSpPr>
        <p:spPr>
          <a:xfrm>
            <a:off x="4883685" y="359818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cum_multi-same_prob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95B20-647B-B455-EAFE-D88C0D02BF4F}"/>
              </a:ext>
            </a:extLst>
          </p:cNvPr>
          <p:cNvSpPr txBox="1"/>
          <p:nvPr/>
        </p:nvSpPr>
        <p:spPr>
          <a:xfrm>
            <a:off x="4883685" y="2050151"/>
            <a:ext cx="228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single_multi-diff_prob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8380BB-C785-79FA-9F6C-2EA777C8D2B7}"/>
              </a:ext>
            </a:extLst>
          </p:cNvPr>
          <p:cNvSpPr txBox="1"/>
          <p:nvPr/>
        </p:nvSpPr>
        <p:spPr>
          <a:xfrm>
            <a:off x="4893624" y="256924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single_multi-same_prob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4F0DF-43C4-8BFE-A877-9BEE59A1241F}"/>
              </a:ext>
            </a:extLst>
          </p:cNvPr>
          <p:cNvSpPr txBox="1"/>
          <p:nvPr/>
        </p:nvSpPr>
        <p:spPr>
          <a:xfrm>
            <a:off x="7404034" y="3806941"/>
            <a:ext cx="2655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multi-diff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Returns two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lengths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42AC43-FC73-AD63-18DC-082DE7B9458F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1400897" y="2755371"/>
            <a:ext cx="1" cy="56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9B0625-B9FA-3F01-995A-80A1FA99444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400896" y="3688397"/>
            <a:ext cx="1" cy="59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39E2D5-395A-AEC5-042B-3BB4C3C5AA63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1768947" y="2236928"/>
            <a:ext cx="743254" cy="33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994C82-8C46-B6F8-E5F9-267D9ABF231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1768947" y="2570705"/>
            <a:ext cx="743254" cy="18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0486F7-24F9-1274-EC9D-AF5D71125A5E}"/>
              </a:ext>
            </a:extLst>
          </p:cNvPr>
          <p:cNvCxnSpPr>
            <a:cxnSpLocks/>
          </p:cNvCxnSpPr>
          <p:nvPr/>
        </p:nvCxnSpPr>
        <p:spPr>
          <a:xfrm>
            <a:off x="7743045" y="2049412"/>
            <a:ext cx="300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9BA0F4-4B3F-F9C4-54CE-86E18E698236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1692002" y="3265861"/>
            <a:ext cx="820199" cy="23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03FD48-EBD4-5E5F-E504-9C567EDF19DF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1692002" y="3503731"/>
            <a:ext cx="820199" cy="28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BFF7C5-A37B-34D8-1CF8-BEE9DA1CD14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1826653" y="4289775"/>
            <a:ext cx="685548" cy="17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D2D0BB-0EA1-0066-23A3-188E7852A0B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1826653" y="4468758"/>
            <a:ext cx="685548" cy="34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A60D1B-BB42-521B-F3CA-2497AAD8862B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 flipV="1">
            <a:off x="4257230" y="2234817"/>
            <a:ext cx="626455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AF23E1-F5D2-6BEE-786F-84CA5E8C1CA0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 flipV="1">
            <a:off x="4402462" y="2753914"/>
            <a:ext cx="491162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04CAE6-CB6F-B0B2-240C-3BB4061E3577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4103342" y="3263750"/>
            <a:ext cx="780343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4668AD-CE6E-090F-7661-2608626E17EA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4306282" y="3782847"/>
            <a:ext cx="577403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085BA2-BD8F-0D32-DF82-E9568E0706C3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 flipV="1">
            <a:off x="4372647" y="4287664"/>
            <a:ext cx="511038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7FA5D3A-0EFC-6388-BDCA-1599CD2032BA}"/>
              </a:ext>
            </a:extLst>
          </p:cNvPr>
          <p:cNvSpPr/>
          <p:nvPr/>
        </p:nvSpPr>
        <p:spPr>
          <a:xfrm>
            <a:off x="4663754" y="2101100"/>
            <a:ext cx="2707741" cy="287350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1FE11F-0FC5-FB4E-6F1E-13408DAAC71D}"/>
              </a:ext>
            </a:extLst>
          </p:cNvPr>
          <p:cNvSpPr txBox="1"/>
          <p:nvPr/>
        </p:nvSpPr>
        <p:spPr>
          <a:xfrm>
            <a:off x="4413891" y="1667380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for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strands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38D533-66EB-86F8-C8DE-649617D14812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4575586" y="4806761"/>
            <a:ext cx="318038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3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109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3</cp:revision>
  <dcterms:created xsi:type="dcterms:W3CDTF">2025-02-10T11:35:27Z</dcterms:created>
  <dcterms:modified xsi:type="dcterms:W3CDTF">2025-02-10T12:13:21Z</dcterms:modified>
</cp:coreProperties>
</file>