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6"/>
    <p:restoredTop sz="94639"/>
  </p:normalViewPr>
  <p:slideViewPr>
    <p:cSldViewPr snapToGrid="0">
      <p:cViewPr>
        <p:scale>
          <a:sx n="168" d="100"/>
          <a:sy n="168" d="100"/>
        </p:scale>
        <p:origin x="4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1447-042F-7E6A-B41F-828C693F6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D9300-B750-F020-AC72-2325B385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BD71-F018-8F8D-CB87-07109E5A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E71F-7111-E4E2-2C91-22D22AB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037E-D528-718C-B938-CB71967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7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53C6-437E-0685-D5E7-3689EAE2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31C4A-387F-46B9-32BB-092D4A965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2AFE-B4D2-4C92-8128-52ED417D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19F51-75ED-F96D-3B0D-80A6C28F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0AED-4714-E827-F49A-B1968616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5F1B-D1A0-5240-4DF0-024F19928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ABD2-F8F9-D260-47AE-146FB275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EDFC-EE14-CEA8-DFF2-0B97E22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1528-4DAA-5798-7457-FF9D72F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E18B-E3E6-B036-2984-9531B28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ECD4-59EF-11E3-A86C-BC773C26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E9F7-019A-6DCB-1587-CED3CB1A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FC9B-9AAB-A303-063E-9CA8B60E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8A12-17BD-5E79-5D75-64257DCF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86DD-2BC9-DFAB-26C7-AFFEE052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AB70-ACB3-1A7A-89CC-6E55A92A0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ADDDF-013A-BC03-C57F-90CDD9B66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62BCA-A61D-6D3E-C45D-A04F7155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97D0-C460-064E-7BCD-DC57FCC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D1B0-E024-8439-2613-AE950E24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3645-AE8C-2F79-9596-62FE342C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CCAB-44FD-64D2-D40B-42ADADD0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48-3B5F-E177-428E-D77683870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E10E1-3B43-DE89-2291-095AB853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EFFCE-A564-986F-D106-E57A51F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60DD-2004-6A46-A60F-54F97128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1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C89B-DB5C-73E9-FC22-60FEE40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F2051-AEB1-50E5-5DE1-5EF93740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D936C-52DF-5979-6811-32E187496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E187F-B9A6-4BC8-0D8F-22C896B06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BD74E-0717-C117-42E3-D1890D0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3B8DE-FD76-92C3-9CFE-40D9DC4D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BBA1E-8355-7173-C953-77B08EDA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DD13D-DE1F-0B6C-B8C8-5EEDE509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82CF-CB73-80E0-07E8-8BD5216C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248D-31B0-B2C8-35EA-5158B33E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5E5F7-67CC-8C1B-92FB-DF6C295F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A5971-4C40-640D-CD17-560E6A1A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E364E-0304-2CCE-B6DD-62C7AD9C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50C8A-8463-DD8D-342C-F544FA19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5ACC8-D624-C868-5784-A21AC266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3537-8A43-E89A-4186-33C7FC60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CB21-EF33-2DEB-3796-EB8F00E8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15CB1-76F4-4A92-FA9B-D495C0AA1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BE53-A8CD-0F9B-BAF6-EBF31B4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327EA-E163-0062-6F0A-5AF76ABE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E297-3B8E-164C-8167-51032A6A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EA8F-E667-B0E8-DF0B-BCED8A07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71B5D-C70C-5CC9-40E5-FA95D4C0A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FE53-09C8-6205-A150-CFA490BE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848A7-3DE2-E957-CFC6-C0DAE639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A70C1-369D-AEED-B624-C009304B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677A6-68E0-48A3-979C-EE7DD6A5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5F359-DE48-3339-6931-31EA0230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6712-8B19-6774-3563-33D3ED5A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E6549-A17D-564F-E169-C4F4B0FE5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0423-041B-F34A-A18F-9E9BA1A1DCF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BE1F-9CB5-76DC-0D27-E37CC093F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92F54-EDD5-070C-B5EE-DE933B64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E015-C9F3-2E45-B298-D655114F7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5BB150-7AA8-18D9-0ABE-92B1A27A5D8D}"/>
              </a:ext>
            </a:extLst>
          </p:cNvPr>
          <p:cNvSpPr txBox="1"/>
          <p:nvPr/>
        </p:nvSpPr>
        <p:spPr>
          <a:xfrm>
            <a:off x="3093643" y="1845654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A31C6-8214-EB0F-63EB-FFFC34913B99}"/>
              </a:ext>
            </a:extLst>
          </p:cNvPr>
          <p:cNvSpPr txBox="1"/>
          <p:nvPr/>
        </p:nvSpPr>
        <p:spPr>
          <a:xfrm>
            <a:off x="3128909" y="312549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D2E91-26F8-EEAB-126E-0B14F6A05B9E}"/>
              </a:ext>
            </a:extLst>
          </p:cNvPr>
          <p:cNvSpPr txBox="1"/>
          <p:nvPr/>
        </p:nvSpPr>
        <p:spPr>
          <a:xfrm>
            <a:off x="2811514" y="4084941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cumulative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EDCD3-1778-C563-BDED-6F5278B90E9C}"/>
              </a:ext>
            </a:extLst>
          </p:cNvPr>
          <p:cNvSpPr txBox="1"/>
          <p:nvPr/>
        </p:nvSpPr>
        <p:spPr>
          <a:xfrm>
            <a:off x="4766114" y="3247583"/>
            <a:ext cx="2379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grouped variable-length channel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A6C09-F576-8AA0-15B2-7F2E176B934D}"/>
              </a:ext>
            </a:extLst>
          </p:cNvPr>
          <p:cNvSpPr txBox="1"/>
          <p:nvPr/>
        </p:nvSpPr>
        <p:spPr>
          <a:xfrm>
            <a:off x="4715959" y="1707154"/>
            <a:ext cx="188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variable-length 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F56AE-9D18-8171-1FDE-57148957A0E2}"/>
              </a:ext>
            </a:extLst>
          </p:cNvPr>
          <p:cNvSpPr txBox="1"/>
          <p:nvPr/>
        </p:nvSpPr>
        <p:spPr>
          <a:xfrm>
            <a:off x="4771516" y="2540002"/>
            <a:ext cx="177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fixed-length channel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42AC43-FC73-AD63-18DC-082DE7B9458F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3759851" y="2214986"/>
            <a:ext cx="0" cy="91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9B0625-B9FA-3F01-995A-80A1FA99444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59851" y="3494829"/>
            <a:ext cx="0" cy="59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39E2D5-395A-AEC5-042B-3BB4C3C5AA63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4426059" y="2030320"/>
            <a:ext cx="28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9BA0F4-4B3F-F9C4-54CE-86E18E698236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4390793" y="3310163"/>
            <a:ext cx="375321" cy="26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DC03B9-33A9-8537-7A9C-69DF3912CBA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56524" y="2353485"/>
            <a:ext cx="0" cy="18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0AD7247-08A5-5D33-40DA-5A5EAAFB49BA}"/>
              </a:ext>
            </a:extLst>
          </p:cNvPr>
          <p:cNvSpPr txBox="1"/>
          <p:nvPr/>
        </p:nvSpPr>
        <p:spPr>
          <a:xfrm>
            <a:off x="4837334" y="4032414"/>
            <a:ext cx="223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grouped fixed-length channel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3830B18-2CA5-B402-BADB-22F1E0C09523}"/>
              </a:ext>
            </a:extLst>
          </p:cNvPr>
          <p:cNvCxnSpPr>
            <a:cxnSpLocks/>
            <a:stCxn id="16" idx="2"/>
            <a:endCxn id="97" idx="0"/>
          </p:cNvCxnSpPr>
          <p:nvPr/>
        </p:nvCxnSpPr>
        <p:spPr>
          <a:xfrm>
            <a:off x="5955919" y="3893914"/>
            <a:ext cx="1322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49F3E22-182D-3890-247B-CA00AEE82115}"/>
              </a:ext>
            </a:extLst>
          </p:cNvPr>
          <p:cNvSpPr txBox="1"/>
          <p:nvPr/>
        </p:nvSpPr>
        <p:spPr>
          <a:xfrm>
            <a:off x="7292253" y="2764132"/>
            <a:ext cx="23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cumulative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variable-length channel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3B4F82-FB56-CC3D-3280-9D51316416B6}"/>
              </a:ext>
            </a:extLst>
          </p:cNvPr>
          <p:cNvCxnSpPr>
            <a:cxnSpLocks/>
            <a:stCxn id="16" idx="3"/>
            <a:endCxn id="117" idx="1"/>
          </p:cNvCxnSpPr>
          <p:nvPr/>
        </p:nvCxnSpPr>
        <p:spPr>
          <a:xfrm flipV="1">
            <a:off x="7145724" y="3225797"/>
            <a:ext cx="146529" cy="34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FD80412-046A-482E-EFAD-60BC88858988}"/>
              </a:ext>
            </a:extLst>
          </p:cNvPr>
          <p:cNvSpPr txBox="1"/>
          <p:nvPr/>
        </p:nvSpPr>
        <p:spPr>
          <a:xfrm>
            <a:off x="7354959" y="3893914"/>
            <a:ext cx="237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cumulative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fixed-length channel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54669C9-03DA-7341-5C91-AFDABCFC982D}"/>
              </a:ext>
            </a:extLst>
          </p:cNvPr>
          <p:cNvCxnSpPr>
            <a:stCxn id="97" idx="3"/>
            <a:endCxn id="136" idx="1"/>
          </p:cNvCxnSpPr>
          <p:nvPr/>
        </p:nvCxnSpPr>
        <p:spPr>
          <a:xfrm flipV="1">
            <a:off x="7077148" y="4355579"/>
            <a:ext cx="2778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3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5</cp:revision>
  <dcterms:created xsi:type="dcterms:W3CDTF">2025-02-10T11:35:27Z</dcterms:created>
  <dcterms:modified xsi:type="dcterms:W3CDTF">2025-07-09T02:46:24Z</dcterms:modified>
</cp:coreProperties>
</file>