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81" r:id="rId2"/>
    <p:sldId id="284" r:id="rId3"/>
    <p:sldId id="262" r:id="rId4"/>
    <p:sldId id="293" r:id="rId5"/>
    <p:sldId id="294" r:id="rId6"/>
    <p:sldId id="295" r:id="rId7"/>
    <p:sldId id="264" r:id="rId8"/>
    <p:sldId id="296" r:id="rId9"/>
    <p:sldId id="297" r:id="rId10"/>
    <p:sldId id="298" r:id="rId11"/>
    <p:sldId id="260" r:id="rId12"/>
    <p:sldId id="287" r:id="rId13"/>
    <p:sldId id="288" r:id="rId14"/>
    <p:sldId id="289" r:id="rId15"/>
    <p:sldId id="261" r:id="rId16"/>
    <p:sldId id="282" r:id="rId17"/>
    <p:sldId id="290" r:id="rId18"/>
    <p:sldId id="291" r:id="rId19"/>
    <p:sldId id="292" r:id="rId20"/>
    <p:sldId id="263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66" r:id="rId29"/>
    <p:sldId id="267" r:id="rId30"/>
    <p:sldId id="268" r:id="rId31"/>
    <p:sldId id="269" r:id="rId32"/>
    <p:sldId id="270" r:id="rId33"/>
    <p:sldId id="271" r:id="rId34"/>
    <p:sldId id="286" r:id="rId35"/>
    <p:sldId id="279" r:id="rId36"/>
    <p:sldId id="257" r:id="rId37"/>
    <p:sldId id="265" r:id="rId38"/>
    <p:sldId id="258" r:id="rId39"/>
    <p:sldId id="259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F7467-0BAA-477A-9301-B166D255ABBF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61FA9-A65B-4FED-BF5D-9F3DB734A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4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Guidelines starts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61FA9-A65B-4FED-BF5D-9F3DB734AB7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17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8663A-E811-262A-9A3F-57519CD72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8F41CC-89D1-BAFD-E170-AD1C932EB9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3889A-AEF6-B953-AADB-13B35538C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BA9C-841E-443D-9A63-FC40EA18886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40B75-9FA3-3B32-E26E-0407A83DD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A7C0D-32D8-2A5C-7363-3323D8090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C847-02A9-449A-8F33-9923F7AE4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96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EB667-F226-5FBE-ECB1-6F9C0D1BE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DE467-72F9-03E4-2A6F-7CE8C4DE0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0679B-C380-9F3C-F73C-B40AB74E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BA9C-841E-443D-9A63-FC40EA18886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7A0DB-51A8-C362-A003-3C53E0872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654C7-5149-ABCB-772F-60C5DF255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C847-02A9-449A-8F33-9923F7AE4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38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AD3575-22F7-636E-B3ED-A882FEAEFB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515EA9-1F1A-B3D6-784B-D88609144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2A355-A1C3-C1A0-09AE-FD4EE4C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BA9C-841E-443D-9A63-FC40EA18886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9E5EE-F98F-F742-4AE9-882BE9479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08ABD-156F-8814-EA39-3AC340B0D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C847-02A9-449A-8F33-9923F7AE4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29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17BE7-4C61-233E-2F2E-B78D578E7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F416B-41AE-AFF8-8F1F-8D88F6461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8C7EE-B9D6-9530-5BAB-622D907F2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BA9C-841E-443D-9A63-FC40EA18886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59F20-A7E8-D4DC-0F34-682FE954E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55077-0120-74E1-F856-EEFEC48B6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C847-02A9-449A-8F33-9923F7AE4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4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5ED16-8E82-F473-FF65-2F8352945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78EDC-B29C-FF29-1198-84A798353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E3D60-770C-7F1D-37A5-E41FE7DB2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BA9C-841E-443D-9A63-FC40EA18886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E9D7C-0872-3371-DCCA-3DEA2C873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D2381-C647-F991-50D3-8175CB4AE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C847-02A9-449A-8F33-9923F7AE4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99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58FCA-C298-F1AB-5ECC-FB3C170DD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F952A-665E-880A-6D81-84789A6F1F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DD3B9-6192-AAA2-BD32-62E220E39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B403F-24B6-D8A5-BA32-81CC0BEFC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BA9C-841E-443D-9A63-FC40EA18886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4D91D-1889-0C2B-11AE-492CC1B22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4C821-33F4-4469-C519-494C5A9C5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C847-02A9-449A-8F33-9923F7AE4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38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11798-1F63-1B11-F5DF-9A1772ADC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4982C-2776-966E-66C2-CD8A47FDE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6EB542-D758-3F86-90E6-E544788A1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4AB6C1-A066-7ADB-DE12-2CFC7D45E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C3F7FA-A5EB-5217-C7EB-55D3D921C6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FA063-DD83-1242-B5E5-D081D6EE9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BA9C-841E-443D-9A63-FC40EA18886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4538F0-A10C-E0BF-BDAE-1D2CE5A1F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D7834E-86EE-80CB-73D7-076E151F3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C847-02A9-449A-8F33-9923F7AE4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47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F3DD0-6601-8C4C-00E4-0CD29FD70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94162B-CCB6-654F-5CD6-84564083D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BA9C-841E-443D-9A63-FC40EA18886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E2D03A-20BF-A0C5-18B9-444A24B7E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34CB86-5E49-9487-74CF-9B0081B7E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C847-02A9-449A-8F33-9923F7AE4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00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527911-976A-06E9-01E9-4330E6B81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BA9C-841E-443D-9A63-FC40EA18886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711A33-77AA-8059-03BB-541CE6FC6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274117-CEBB-EC2F-D83E-1D298E3AF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C847-02A9-449A-8F33-9923F7AE4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21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77D29-1359-9500-C0ED-E3E5F625D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C08F7-9503-759B-0250-1A68421AE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5292EC-74EE-8E85-0378-1B32C353F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4A42D-53F8-08E8-1563-0C9DEF895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BA9C-841E-443D-9A63-FC40EA18886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AEC3F-C710-6E82-317E-2219F78A0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DDF7E-E06D-AC30-9BE5-5FBF5D204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C847-02A9-449A-8F33-9923F7AE4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44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876EE-1F40-80FF-A09D-1F5CAF854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98C1D-B736-37C7-B98F-E05D3C959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A7C348-8ED8-9F09-BC36-9C01271CB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F4640C-7AFF-0895-5760-BEB606251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BA9C-841E-443D-9A63-FC40EA18886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3C239-860A-C8EF-8253-6B7E97683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2A75B-1DBC-8645-E2C4-C6519EEB8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C847-02A9-449A-8F33-9923F7AE4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74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8772DA-AA33-55BB-68F6-AAFDC3A25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F6F31-1692-695D-CA70-5A0C994B9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4BCD2-2F3D-5AC1-3652-A2B569A523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8BA9C-841E-443D-9A63-FC40EA18886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6D626-CC02-9D2A-3FE1-F9A7F7515E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A547B-E12E-FAF0-C01D-D01C0435A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7C847-02A9-449A-8F33-9923F7AE4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44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CDA37-DDB8-A4EF-63EE-403487129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43C02-F85E-479D-6DFA-575C07F8E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421"/>
            <a:ext cx="9144000" cy="979902"/>
          </a:xfrm>
        </p:spPr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6BD08F4-7523-DFDB-A5AD-E04DA22EB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15155"/>
            <a:ext cx="9144000" cy="3642645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team</a:t>
            </a:r>
            <a:r>
              <a:rPr lang="en-US" dirty="0"/>
              <a:t> (2mins | 30s each person)</a:t>
            </a:r>
          </a:p>
          <a:p>
            <a:pPr marL="457200" indent="-457200">
              <a:buAutoNum type="arabicPeriod"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members</a:t>
            </a:r>
            <a:r>
              <a:rPr lang="en-US" dirty="0"/>
              <a:t> (2mins | 30s each person)</a:t>
            </a:r>
          </a:p>
          <a:p>
            <a:pPr marL="457200" indent="-457200">
              <a:buAutoNum type="arabicPeriod"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Project</a:t>
            </a:r>
            <a:r>
              <a:rPr lang="en-US" dirty="0"/>
              <a:t> (3mins | 45s each person)</a:t>
            </a:r>
          </a:p>
          <a:p>
            <a:pPr marL="457200" indent="-457200">
              <a:buAutoNum type="arabicPeriod"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Functionalities</a:t>
            </a:r>
            <a:r>
              <a:rPr lang="en-US" dirty="0"/>
              <a:t> (12mins | 3 mins each person)</a:t>
            </a:r>
          </a:p>
          <a:p>
            <a:pPr marL="457200" indent="-457200">
              <a:buAutoNum type="arabicPeriod"/>
            </a:pPr>
            <a:r>
              <a:rPr lang="en-US" dirty="0"/>
              <a:t>Live </a:t>
            </a:r>
            <a:r>
              <a:rPr lang="en-US" dirty="0">
                <a:solidFill>
                  <a:srgbClr val="FF0000"/>
                </a:solidFill>
              </a:rPr>
              <a:t>Demo</a:t>
            </a:r>
            <a:r>
              <a:rPr lang="en-US" dirty="0"/>
              <a:t> (2mins | 30s each person)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Questions</a:t>
            </a:r>
            <a:r>
              <a:rPr lang="en-US" dirty="0"/>
              <a:t> (10 mins | each person)</a:t>
            </a:r>
          </a:p>
        </p:txBody>
      </p:sp>
    </p:spTree>
    <p:extLst>
      <p:ext uri="{BB962C8B-B14F-4D97-AF65-F5344CB8AC3E}">
        <p14:creationId xmlns:p14="http://schemas.microsoft.com/office/powerpoint/2010/main" val="807527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C9C57-79A8-99FC-61E5-BC44CB13F3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593D6-7C8C-C86A-9762-1263AB6DB0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Problem/challenge addressed (pertinence of the solution)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F14B2-3DDE-7CE2-21A0-AB9957884E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 positive impact of the solution</a:t>
            </a:r>
          </a:p>
        </p:txBody>
      </p:sp>
    </p:spTree>
    <p:extLst>
      <p:ext uri="{BB962C8B-B14F-4D97-AF65-F5344CB8AC3E}">
        <p14:creationId xmlns:p14="http://schemas.microsoft.com/office/powerpoint/2010/main" val="3955578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07607-B2D3-E21F-9F95-EEFD2D84B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1719D-3B8D-F6BF-30A3-21170E4DAC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Work: Solomon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F1F2AE-9A70-E993-40B6-FEDC210DF5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Supporting each other</a:t>
            </a:r>
          </a:p>
          <a:p>
            <a:r>
              <a:rPr lang="en-US" dirty="0"/>
              <a:t>Designing</a:t>
            </a:r>
          </a:p>
          <a:p>
            <a:r>
              <a:rPr lang="en-US" dirty="0"/>
              <a:t>Opinions </a:t>
            </a:r>
          </a:p>
          <a:p>
            <a:r>
              <a:rPr lang="en-US" dirty="0"/>
              <a:t>Meetings everyday</a:t>
            </a:r>
          </a:p>
        </p:txBody>
      </p:sp>
    </p:spTree>
    <p:extLst>
      <p:ext uri="{BB962C8B-B14F-4D97-AF65-F5344CB8AC3E}">
        <p14:creationId xmlns:p14="http://schemas.microsoft.com/office/powerpoint/2010/main" val="3555833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75337-B712-424E-9D80-A7291A7F7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6C595-30B3-532C-8856-ECE30B675C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Work: Chen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A70D33-7469-1013-0F9E-2F4F5A84AA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Supporting each other</a:t>
            </a:r>
          </a:p>
          <a:p>
            <a:r>
              <a:rPr lang="en-US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00464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4D0998-7FFF-83E4-3F52-9F658325A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55E12-E1D2-6037-1064-66D67C8F70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Work: Kawthar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38D567-60B1-27DD-B723-E10A1BCCC8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Supporting each other</a:t>
            </a:r>
          </a:p>
          <a:p>
            <a:r>
              <a:rPr lang="en-US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2029250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8D867-0A48-711C-91D8-6EE28C979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07DAB-2383-BECF-4AB2-F3A18E1530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Work: Ashot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ED2A05-B85C-32AE-9D60-83E89A69CE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Supporting each other</a:t>
            </a:r>
          </a:p>
          <a:p>
            <a:r>
              <a:rPr lang="en-US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3227330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EA880-ED20-D1B2-BD37-2B95D10F7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88242-78E0-6376-2363-E71EB7C3C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68807"/>
          </a:xfrm>
        </p:spPr>
        <p:txBody>
          <a:bodyPr>
            <a:normAutofit fontScale="90000"/>
          </a:bodyPr>
          <a:lstStyle/>
          <a:p>
            <a:r>
              <a:rPr lang="en-US" dirty="0"/>
              <a:t>Team Members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354BC3-6AC4-84C9-5EE1-0970D81AA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93720"/>
            <a:ext cx="9144000" cy="3895918"/>
          </a:xfrm>
        </p:spPr>
        <p:txBody>
          <a:bodyPr>
            <a:normAutofit/>
          </a:bodyPr>
          <a:lstStyle/>
          <a:p>
            <a:r>
              <a:rPr lang="en-US" dirty="0"/>
              <a:t>Solomon</a:t>
            </a:r>
          </a:p>
          <a:p>
            <a:r>
              <a:rPr lang="en-US" dirty="0"/>
              <a:t>Chen</a:t>
            </a:r>
          </a:p>
          <a:p>
            <a:r>
              <a:rPr lang="en-US" dirty="0"/>
              <a:t>Kawthar</a:t>
            </a:r>
          </a:p>
          <a:p>
            <a:r>
              <a:rPr lang="en-US" dirty="0"/>
              <a:t>Ashot</a:t>
            </a:r>
          </a:p>
        </p:txBody>
      </p:sp>
    </p:spTree>
    <p:extLst>
      <p:ext uri="{BB962C8B-B14F-4D97-AF65-F5344CB8AC3E}">
        <p14:creationId xmlns:p14="http://schemas.microsoft.com/office/powerpoint/2010/main" val="1686234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B8DB65-3C5F-51DD-53DD-1AC32029C0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EF81-668E-2F8E-50FC-2125292FC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9231"/>
            <a:ext cx="9144000" cy="1022631"/>
          </a:xfrm>
        </p:spPr>
        <p:txBody>
          <a:bodyPr>
            <a:normAutofit/>
          </a:bodyPr>
          <a:lstStyle/>
          <a:p>
            <a:r>
              <a:rPr lang="en-US" dirty="0"/>
              <a:t>Individual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094A8-F05E-0F41-69F6-4EEFAD9A0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77525"/>
            <a:ext cx="9144000" cy="3480275"/>
          </a:xfrm>
        </p:spPr>
        <p:txBody>
          <a:bodyPr/>
          <a:lstStyle/>
          <a:p>
            <a:r>
              <a:rPr lang="en-US" dirty="0"/>
              <a:t>Respective Personal Contributions</a:t>
            </a:r>
          </a:p>
          <a:p>
            <a:r>
              <a:rPr lang="en-US" dirty="0"/>
              <a:t>Solomon: landing page sign up sign in …</a:t>
            </a:r>
          </a:p>
        </p:txBody>
      </p:sp>
    </p:spTree>
    <p:extLst>
      <p:ext uri="{BB962C8B-B14F-4D97-AF65-F5344CB8AC3E}">
        <p14:creationId xmlns:p14="http://schemas.microsoft.com/office/powerpoint/2010/main" val="1347181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D331A-7992-777B-A125-E13A628AF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F6028-32EF-535E-E5B4-DD3EDB53F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9231"/>
            <a:ext cx="9144000" cy="1022631"/>
          </a:xfrm>
        </p:spPr>
        <p:txBody>
          <a:bodyPr>
            <a:normAutofit/>
          </a:bodyPr>
          <a:lstStyle/>
          <a:p>
            <a:r>
              <a:rPr lang="en-US" dirty="0"/>
              <a:t>Individual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A1A438-6B98-05B2-63F2-10AD39D02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77525"/>
            <a:ext cx="9144000" cy="3480275"/>
          </a:xfrm>
        </p:spPr>
        <p:txBody>
          <a:bodyPr/>
          <a:lstStyle/>
          <a:p>
            <a:r>
              <a:rPr lang="en-US" dirty="0"/>
              <a:t>Respective Personal Contributions</a:t>
            </a:r>
          </a:p>
          <a:p>
            <a:r>
              <a:rPr lang="en-US" dirty="0"/>
              <a:t>Chen: checkout receipt…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103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4A231-C647-DDFD-4347-CE7665471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9AF65-DA48-1380-5151-F6C9356D3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9231"/>
            <a:ext cx="9144000" cy="1022631"/>
          </a:xfrm>
        </p:spPr>
        <p:txBody>
          <a:bodyPr>
            <a:normAutofit/>
          </a:bodyPr>
          <a:lstStyle/>
          <a:p>
            <a:r>
              <a:rPr lang="en-US" dirty="0"/>
              <a:t>Individual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982CC7-3FB4-F0C4-7733-65A6EA419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77525"/>
            <a:ext cx="9144000" cy="3480275"/>
          </a:xfrm>
        </p:spPr>
        <p:txBody>
          <a:bodyPr/>
          <a:lstStyle/>
          <a:p>
            <a:r>
              <a:rPr lang="en-US" dirty="0"/>
              <a:t>Respective Personal Contributions</a:t>
            </a:r>
          </a:p>
          <a:p>
            <a:r>
              <a:rPr lang="en-US" dirty="0"/>
              <a:t>Kawthar: profile menu…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396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4F730-8561-FBA8-1D13-C7754AB30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B1B7E-B815-F20A-6956-9AE54CEE4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9231"/>
            <a:ext cx="9144000" cy="1022631"/>
          </a:xfrm>
        </p:spPr>
        <p:txBody>
          <a:bodyPr>
            <a:normAutofit/>
          </a:bodyPr>
          <a:lstStyle/>
          <a:p>
            <a:r>
              <a:rPr lang="en-US" dirty="0"/>
              <a:t>Individual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B0121A-73FE-6765-71C3-80ABB7332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77525"/>
            <a:ext cx="9144000" cy="3480275"/>
          </a:xfrm>
        </p:spPr>
        <p:txBody>
          <a:bodyPr/>
          <a:lstStyle/>
          <a:p>
            <a:r>
              <a:rPr lang="en-US" dirty="0"/>
              <a:t>Respective Personal Contributions</a:t>
            </a:r>
          </a:p>
          <a:p>
            <a:r>
              <a:rPr lang="en-US" dirty="0"/>
              <a:t>Ashot: contact us about us…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28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1B6BC-3BD3-F22D-F0E3-1799703E7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CC230-0595-EBEF-3A3D-899B506115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Idea Tech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DF6EF3-39C3-FEAA-A3EC-D8819E8704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Tag line</a:t>
            </a:r>
          </a:p>
        </p:txBody>
      </p:sp>
    </p:spTree>
    <p:extLst>
      <p:ext uri="{BB962C8B-B14F-4D97-AF65-F5344CB8AC3E}">
        <p14:creationId xmlns:p14="http://schemas.microsoft.com/office/powerpoint/2010/main" val="4193664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D1F0D-4415-2968-EC09-8BDDE0CEE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669C6-73EF-BA4B-61E2-D6A7FEC770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 of the functionalities of the web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9B167-B9ED-DDF0-9C06-D67181297B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Enumerating the functions we used:</a:t>
            </a:r>
          </a:p>
          <a:p>
            <a:r>
              <a:rPr lang="en-US" dirty="0"/>
              <a:t>Registering, authentication, web storage…</a:t>
            </a:r>
          </a:p>
          <a:p>
            <a:r>
              <a:rPr lang="en-US" dirty="0"/>
              <a:t>1Registration form, 2tables, 3listing, 4dropdown list, 5buttons, 6apis, 7web storage, 8svg logo, 9.contactus, 10.aboutus, 11.size </a:t>
            </a:r>
            <a:r>
              <a:rPr lang="en-US" dirty="0" err="1"/>
              <a:t>responsivenerss</a:t>
            </a:r>
            <a:r>
              <a:rPr lang="en-US" dirty="0"/>
              <a:t>, 12video, 13audio, 14bonus(bootstrap)</a:t>
            </a:r>
          </a:p>
        </p:txBody>
      </p:sp>
    </p:spTree>
    <p:extLst>
      <p:ext uri="{BB962C8B-B14F-4D97-AF65-F5344CB8AC3E}">
        <p14:creationId xmlns:p14="http://schemas.microsoft.com/office/powerpoint/2010/main" val="1209926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4471F2-4B8F-44FB-9B4D-27DA5ED8B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079CE-F749-5977-C6AD-A21AC1252C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Registration form: Solomon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FED07F-5BAD-F7BC-88A0-82F8406615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 least 10 inputs with appropriate constraints of each input</a:t>
            </a:r>
          </a:p>
        </p:txBody>
      </p:sp>
    </p:spTree>
    <p:extLst>
      <p:ext uri="{BB962C8B-B14F-4D97-AF65-F5344CB8AC3E}">
        <p14:creationId xmlns:p14="http://schemas.microsoft.com/office/powerpoint/2010/main" val="1228007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C64B1-DF5D-D51C-E8ED-F7C3F8DA4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FCB1E-BA98-EB92-3D41-40AD277DAD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Tables Chen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C74606-9DE6-ABF1-2D30-B80B42B85E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94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B69AA-3211-8469-A25A-C375E564F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199FB-E935-4F0E-9E8F-7DB4093D39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Listing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EA502-2B54-B988-8454-AFF56FB88E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4913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8147E6-414A-7284-0E05-EBE2FD692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AFE53-CCCD-D101-860F-CE12829CB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3230"/>
            <a:ext cx="9144000" cy="1204378"/>
          </a:xfrm>
        </p:spPr>
        <p:txBody>
          <a:bodyPr>
            <a:normAutofit fontScale="90000"/>
          </a:bodyPr>
          <a:lstStyle/>
          <a:p>
            <a:r>
              <a:rPr lang="en-US" dirty="0"/>
              <a:t>HTML dropdown list: Solomon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383A3-DBB0-E5C8-B148-7A26957DE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41956"/>
            <a:ext cx="9144000" cy="75822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028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4EA4E1-CB86-9802-DC4A-28021A697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869E9-2B20-FB96-5EE2-F200AC902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59110"/>
          </a:xfrm>
        </p:spPr>
        <p:txBody>
          <a:bodyPr>
            <a:normAutofit/>
          </a:bodyPr>
          <a:lstStyle/>
          <a:p>
            <a:r>
              <a:rPr lang="en-US" dirty="0"/>
              <a:t>HTML buttons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499F45-7985-9B0D-46BC-825A1CEC0D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18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DCD9E2-D96E-705B-875D-32B900F5E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985D0-0E4C-6BEB-FED6-B6A13C4C8B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APIs: Solomon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3723F6-F4AE-E341-9A37-1D753E965B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Current time, date, weather, temperature, geolocation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7891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A8EE60-3D33-6C18-C937-EB3EA9ED2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10DEB-6346-044E-D1B5-ECEFB685BA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Storage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164D13-BEFE-58EB-8C28-BE626CE7C6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5798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507905-A207-C4F9-BA4C-FF4755C47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5E18F-3CBF-26B1-9FFD-D035AC63C9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SVG Logo: Ashot?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68B55-3BEE-11B1-9CDE-70A56DDB2F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meaningful</a:t>
            </a:r>
          </a:p>
        </p:txBody>
      </p:sp>
    </p:spTree>
    <p:extLst>
      <p:ext uri="{BB962C8B-B14F-4D97-AF65-F5344CB8AC3E}">
        <p14:creationId xmlns:p14="http://schemas.microsoft.com/office/powerpoint/2010/main" val="31440569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53C8B-C223-9A31-723C-3842334B2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E5629-3E5B-A1CF-C618-814121B4A8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Contact Us Page: Ashot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17DC4-E910-0CB7-225C-5F4017D726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Name, pictures and profile of every team member</a:t>
            </a:r>
          </a:p>
        </p:txBody>
      </p:sp>
    </p:spTree>
    <p:extLst>
      <p:ext uri="{BB962C8B-B14F-4D97-AF65-F5344CB8AC3E}">
        <p14:creationId xmlns:p14="http://schemas.microsoft.com/office/powerpoint/2010/main" val="889402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865FD4-4B5B-DF20-DD11-A6275486A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FD4A-D3B7-BDB0-3FF7-3864FAB918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Short description of the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83C2C-E8C2-E892-75E5-0F973FA9F4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story of the problem</a:t>
            </a:r>
          </a:p>
        </p:txBody>
      </p:sp>
    </p:spTree>
    <p:extLst>
      <p:ext uri="{BB962C8B-B14F-4D97-AF65-F5344CB8AC3E}">
        <p14:creationId xmlns:p14="http://schemas.microsoft.com/office/powerpoint/2010/main" val="27247040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0CA7D9-BC4D-19CA-3D5B-BAB4DAF95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F597A-B872-7CA8-C852-7BA9B4DA7D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About Us: Ashot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B9667F-8688-1A11-3358-FB2FF45062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Purposes of the website and the challenge that it tries to resolve</a:t>
            </a:r>
          </a:p>
        </p:txBody>
      </p:sp>
    </p:spTree>
    <p:extLst>
      <p:ext uri="{BB962C8B-B14F-4D97-AF65-F5344CB8AC3E}">
        <p14:creationId xmlns:p14="http://schemas.microsoft.com/office/powerpoint/2010/main" val="15011887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934A20-4894-54AF-6F6B-6FEEFECFB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53032-0041-4313-1C78-7AE157613F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Responsive size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3C4860-DEA3-5016-C3B1-F3951BBAEE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280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BD7FEC-53B9-9621-AFA7-3F350AEF5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907C9-9297-66BA-E2E7-C386AD7F18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embedded video: Solomon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7E8EB1-093C-BAF1-BE91-3E4D2DF6C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047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E3B078-862B-B518-8F0C-045054A39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D955-B9CF-32F0-915F-6440A90BAF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embedded audio: Kawthar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BE905D-F20D-8851-2AE3-864A4F8018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3559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070CF-1DA7-3FF8-783F-3849056F7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79F63-BCC6-67BB-E0DD-F261C23007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Bonus: Solomon, Chen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97BB02-75B2-DE46-BA5E-E3CB79F3AF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 used Bootstrap</a:t>
            </a:r>
          </a:p>
        </p:txBody>
      </p:sp>
    </p:spTree>
    <p:extLst>
      <p:ext uri="{BB962C8B-B14F-4D97-AF65-F5344CB8AC3E}">
        <p14:creationId xmlns:p14="http://schemas.microsoft.com/office/powerpoint/2010/main" val="12966988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1D3B23-D6BD-69AD-AC1D-A5141583A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B8EC9-11D8-0864-853F-19CA59BF8B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Netlify.com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BF20F-0AFB-0C64-9B9E-2B3EDA9C60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Accessible world wide</a:t>
            </a:r>
          </a:p>
        </p:txBody>
      </p:sp>
    </p:spTree>
    <p:extLst>
      <p:ext uri="{BB962C8B-B14F-4D97-AF65-F5344CB8AC3E}">
        <p14:creationId xmlns:p14="http://schemas.microsoft.com/office/powerpoint/2010/main" val="11178867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8F390D-09AE-5D73-422D-00D269CA2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89068-DB7B-FA63-88E8-FA2D3C2C00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B4D474-8F6F-1720-4264-01C1E1EDBB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Great Design, template, buttons, links</a:t>
            </a:r>
          </a:p>
          <a:p>
            <a:r>
              <a:rPr lang="en-US" dirty="0"/>
              <a:t>Demonstrating functions and interaction</a:t>
            </a:r>
          </a:p>
        </p:txBody>
      </p:sp>
    </p:spTree>
    <p:extLst>
      <p:ext uri="{BB962C8B-B14F-4D97-AF65-F5344CB8AC3E}">
        <p14:creationId xmlns:p14="http://schemas.microsoft.com/office/powerpoint/2010/main" val="30076822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86AE1-C4C0-DB02-5941-E67416D4F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9D9A-8618-96ED-1B8D-534A00C17E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User friendly UI, navigation through different windows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8EB0ED-965B-5F34-CD78-2C3D4610C1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5549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A9349D-6BC4-CAF9-3BA8-4B0DF905D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B9AC5-BEC1-CF9A-DAC3-345A98410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10-minute-questions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1DDC88-1CA8-36EB-0A0D-9F55A137DE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065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302DD4-F51A-8C37-A961-1AB232000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6BF75-ACF0-10A1-3844-A041653967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Report: Answer at least one question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E69D5E-A6CA-4284-5BBC-1B61FCE6F3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77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0292F0-CD2D-7513-DBDF-9A03C1D1F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148F7-F427-B377-5BB5-AD7B148063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Short description of the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1F0053-072C-BDBC-A8CE-321A9B0A8A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impact of the problem</a:t>
            </a:r>
          </a:p>
        </p:txBody>
      </p:sp>
    </p:spTree>
    <p:extLst>
      <p:ext uri="{BB962C8B-B14F-4D97-AF65-F5344CB8AC3E}">
        <p14:creationId xmlns:p14="http://schemas.microsoft.com/office/powerpoint/2010/main" val="1331462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237D1-2523-5611-48AA-30A6431F41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85E08-8465-1BF4-FD15-763AB8EB01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Short description of the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99CB88-D9DA-4D0D-F897-35D31646FC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solution to the problem</a:t>
            </a:r>
          </a:p>
        </p:txBody>
      </p:sp>
    </p:spTree>
    <p:extLst>
      <p:ext uri="{BB962C8B-B14F-4D97-AF65-F5344CB8AC3E}">
        <p14:creationId xmlns:p14="http://schemas.microsoft.com/office/powerpoint/2010/main" val="1400900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62980-CE6F-0507-EC34-F6ED6DDAA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B5927-1128-FF4A-EDCC-1E7CC41246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Short description of the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F1D8C7-7306-E885-8873-D45DEECD6E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impact of the solution</a:t>
            </a:r>
          </a:p>
        </p:txBody>
      </p:sp>
    </p:spTree>
    <p:extLst>
      <p:ext uri="{BB962C8B-B14F-4D97-AF65-F5344CB8AC3E}">
        <p14:creationId xmlns:p14="http://schemas.microsoft.com/office/powerpoint/2010/main" val="338154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A2EC03-185E-33CB-6FFC-BD36822BF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7EE42-3AD8-B6A3-0B6B-2C47B77464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Problem/challenge addressed (pertinence of the solution) with proofs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DB1E02-1C2F-DC06-5231-0A24D4AE5E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 Negative impact of the problem</a:t>
            </a:r>
          </a:p>
        </p:txBody>
      </p:sp>
    </p:spTree>
    <p:extLst>
      <p:ext uri="{BB962C8B-B14F-4D97-AF65-F5344CB8AC3E}">
        <p14:creationId xmlns:p14="http://schemas.microsoft.com/office/powerpoint/2010/main" val="3041367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06D84-7B1E-5621-6C12-B021A6A52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73EAE-3389-8F8D-D453-FD8F5F1E0E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Problem/challenge addressed (pertinence of the solution)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83CAA4-BA4E-A156-C842-06C2FEEE41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 Negative impact of the problem</a:t>
            </a:r>
          </a:p>
        </p:txBody>
      </p:sp>
    </p:spTree>
    <p:extLst>
      <p:ext uri="{BB962C8B-B14F-4D97-AF65-F5344CB8AC3E}">
        <p14:creationId xmlns:p14="http://schemas.microsoft.com/office/powerpoint/2010/main" val="290929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8C42B-D4D5-D0D5-0A5B-BDB83A071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53A21-5998-20A3-6E40-357B368239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Problem/challenge addressed (pertinence of the solution)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79AECA-F9E6-D65E-987D-35F49B8041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 positive impact of the solution</a:t>
            </a:r>
          </a:p>
        </p:txBody>
      </p:sp>
    </p:spTree>
    <p:extLst>
      <p:ext uri="{BB962C8B-B14F-4D97-AF65-F5344CB8AC3E}">
        <p14:creationId xmlns:p14="http://schemas.microsoft.com/office/powerpoint/2010/main" val="3347610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461</Words>
  <Application>Microsoft Office PowerPoint</Application>
  <PresentationFormat>Widescreen</PresentationFormat>
  <Paragraphs>94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Content</vt:lpstr>
      <vt:lpstr>Idea Tech</vt:lpstr>
      <vt:lpstr>Short description of the project</vt:lpstr>
      <vt:lpstr>Short description of the project</vt:lpstr>
      <vt:lpstr>Short description of the project</vt:lpstr>
      <vt:lpstr>Short description of the project</vt:lpstr>
      <vt:lpstr>The Problem/challenge addressed (pertinence of the solution) with proofs</vt:lpstr>
      <vt:lpstr>The Problem/challenge addressed (pertinence of the solution)</vt:lpstr>
      <vt:lpstr>The Problem/challenge addressed (pertinence of the solution)</vt:lpstr>
      <vt:lpstr>The Problem/challenge addressed (pertinence of the solution)</vt:lpstr>
      <vt:lpstr>Group Work: Solomon</vt:lpstr>
      <vt:lpstr>Group Work: Chen</vt:lpstr>
      <vt:lpstr>Group Work: Kawthar</vt:lpstr>
      <vt:lpstr>Group Work: Ashot</vt:lpstr>
      <vt:lpstr>Team Members</vt:lpstr>
      <vt:lpstr>Individual Work</vt:lpstr>
      <vt:lpstr>Individual Work</vt:lpstr>
      <vt:lpstr>Individual Work</vt:lpstr>
      <vt:lpstr>Individual Work</vt:lpstr>
      <vt:lpstr>Overview of the functionalities of the web application</vt:lpstr>
      <vt:lpstr>Registration form: Solomon</vt:lpstr>
      <vt:lpstr>HTML Tables Chen</vt:lpstr>
      <vt:lpstr>HTML Listing</vt:lpstr>
      <vt:lpstr>HTML dropdown list: Solomon</vt:lpstr>
      <vt:lpstr>HTML buttons</vt:lpstr>
      <vt:lpstr>APIs: Solomon</vt:lpstr>
      <vt:lpstr>Web Storage</vt:lpstr>
      <vt:lpstr>SVG Logo: Ashot?</vt:lpstr>
      <vt:lpstr>Contact Us Page: Ashot</vt:lpstr>
      <vt:lpstr>About Us: Ashot</vt:lpstr>
      <vt:lpstr>Responsive size</vt:lpstr>
      <vt:lpstr>One embedded video: Solomon</vt:lpstr>
      <vt:lpstr>One embedded audio: Kawthar</vt:lpstr>
      <vt:lpstr>Bonus: Solomon, Chen</vt:lpstr>
      <vt:lpstr>Netlify.com</vt:lpstr>
      <vt:lpstr>Live Demo</vt:lpstr>
      <vt:lpstr>User friendly UI, navigation through different windows etc</vt:lpstr>
      <vt:lpstr>10-minute-questions</vt:lpstr>
      <vt:lpstr>Report: Answer at least one question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slide</dc:title>
  <dc:creator>Abou Antoun, Sleiman</dc:creator>
  <cp:lastModifiedBy>Abou Antoun, Sleiman</cp:lastModifiedBy>
  <cp:revision>189</cp:revision>
  <dcterms:created xsi:type="dcterms:W3CDTF">2024-02-04T13:06:12Z</dcterms:created>
  <dcterms:modified xsi:type="dcterms:W3CDTF">2024-02-04T16:39:37Z</dcterms:modified>
</cp:coreProperties>
</file>