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6622" y="3834128"/>
            <a:ext cx="12839871" cy="152669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7890" y="6393454"/>
            <a:ext cx="4818089" cy="11285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999066" y="848307"/>
            <a:ext cx="10211431" cy="3374964"/>
            <a:chOff x="6999066" y="848307"/>
            <a:chExt cx="10211431" cy="33749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99066" y="848307"/>
              <a:ext cx="10211431" cy="33749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328458" y="4030773"/>
            <a:ext cx="9552646" cy="5584422"/>
            <a:chOff x="7328458" y="4030773"/>
            <a:chExt cx="9552646" cy="55844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28458" y="4030773"/>
              <a:ext cx="9552646" cy="558442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434166" y="1051325"/>
            <a:ext cx="6297214" cy="6793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7792" y="1981820"/>
            <a:ext cx="6632101" cy="179233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5359" y="4346317"/>
            <a:ext cx="6410320" cy="35126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6215" y="1174188"/>
            <a:ext cx="7668721" cy="8031594"/>
            <a:chOff x="9826215" y="1174188"/>
            <a:chExt cx="7668721" cy="803159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6215" y="1174188"/>
              <a:ext cx="7668721" cy="80315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0644" y="5142857"/>
            <a:ext cx="9215571" cy="3039028"/>
            <a:chOff x="610644" y="5142857"/>
            <a:chExt cx="9215571" cy="303902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0644" y="5142857"/>
              <a:ext cx="9215571" cy="303902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3922" y="1659020"/>
            <a:ext cx="6619185" cy="6797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1509" y="2566528"/>
            <a:ext cx="8023072" cy="13622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37315" y="2256094"/>
            <a:ext cx="10535936" cy="7039322"/>
            <a:chOff x="1137315" y="2256094"/>
            <a:chExt cx="10535936" cy="70393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315" y="2256094"/>
              <a:ext cx="10535936" cy="703932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68258" y="6298193"/>
            <a:ext cx="9430361" cy="3315253"/>
            <a:chOff x="7968258" y="6298193"/>
            <a:chExt cx="9430361" cy="33152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68258" y="6298193"/>
              <a:ext cx="9430361" cy="331525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9754" y="1300839"/>
            <a:ext cx="8629842" cy="6797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13836" y="4743176"/>
            <a:ext cx="3801323" cy="1175833"/>
            <a:chOff x="9413836" y="4743176"/>
            <a:chExt cx="3801323" cy="117583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13836" y="4743176"/>
              <a:ext cx="3801323" cy="11758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9076" y="2021599"/>
            <a:ext cx="13246717" cy="6242516"/>
            <a:chOff x="1089076" y="2021599"/>
            <a:chExt cx="13246717" cy="62425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9076" y="2021599"/>
              <a:ext cx="13246717" cy="62425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420961" y="4328491"/>
            <a:ext cx="3914832" cy="1056383"/>
            <a:chOff x="10420961" y="4328491"/>
            <a:chExt cx="3914832" cy="10563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20961" y="4328491"/>
              <a:ext cx="3914832" cy="10563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43058" y="5949739"/>
            <a:ext cx="10746828" cy="3606904"/>
            <a:chOff x="7043058" y="5949739"/>
            <a:chExt cx="10746828" cy="360690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43058" y="5949739"/>
              <a:ext cx="10746828" cy="360690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3627" y="1139497"/>
            <a:ext cx="7941661" cy="6787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5294" y="2664378"/>
            <a:ext cx="7880254" cy="110165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97838" y="4608722"/>
            <a:ext cx="9214576" cy="112871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53300" y="6672096"/>
            <a:ext cx="8738662" cy="11280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52182" y="506367"/>
            <a:ext cx="9374620" cy="4710747"/>
            <a:chOff x="7352182" y="506367"/>
            <a:chExt cx="9374620" cy="47107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52182" y="506367"/>
              <a:ext cx="9374620" cy="47107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36771" y="2327051"/>
            <a:ext cx="4873004" cy="11273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352182" y="5073847"/>
            <a:ext cx="9374620" cy="4593564"/>
            <a:chOff x="7352182" y="5073847"/>
            <a:chExt cx="9374620" cy="459356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52182" y="5073847"/>
              <a:ext cx="9374620" cy="459356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8848" y="6835940"/>
            <a:ext cx="4431537" cy="11273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92471" y="2743911"/>
            <a:ext cx="3107911" cy="6603794"/>
            <a:chOff x="3192471" y="2743911"/>
            <a:chExt cx="3107911" cy="660379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92471" y="2743911"/>
              <a:ext cx="3107911" cy="66037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902533" y="2743911"/>
            <a:ext cx="3107911" cy="6603794"/>
            <a:chOff x="6902533" y="2743911"/>
            <a:chExt cx="3107911" cy="66037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2533" y="2743911"/>
              <a:ext cx="3107911" cy="660379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617015" y="5653696"/>
            <a:ext cx="722856" cy="1022779"/>
            <a:chOff x="10617015" y="5653696"/>
            <a:chExt cx="722856" cy="102277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0617015" y="5653696"/>
              <a:ext cx="722856" cy="10227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980767" y="2743911"/>
            <a:ext cx="3107911" cy="6603794"/>
            <a:chOff x="11980767" y="2743911"/>
            <a:chExt cx="3107911" cy="660379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80767" y="2743911"/>
              <a:ext cx="3107911" cy="660379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32164" y="1196269"/>
            <a:ext cx="15009278" cy="975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72282" y="2649654"/>
            <a:ext cx="3111947" cy="6603794"/>
            <a:chOff x="872282" y="2649654"/>
            <a:chExt cx="3111947" cy="660379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2282" y="2649654"/>
              <a:ext cx="3111947" cy="66037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582344" y="2649654"/>
            <a:ext cx="3111947" cy="6603794"/>
            <a:chOff x="4582344" y="2649654"/>
            <a:chExt cx="3111947" cy="66037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2344" y="2649654"/>
              <a:ext cx="3111947" cy="660379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98845" y="5559440"/>
            <a:ext cx="722856" cy="1022779"/>
            <a:chOff x="8298845" y="5559440"/>
            <a:chExt cx="722856" cy="102277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8298845" y="5559440"/>
              <a:ext cx="722856" cy="10227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62597" y="2649654"/>
            <a:ext cx="3107911" cy="6603794"/>
            <a:chOff x="9662597" y="2649654"/>
            <a:chExt cx="3107911" cy="660379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62597" y="2649654"/>
              <a:ext cx="3107911" cy="660379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32164" y="1196269"/>
            <a:ext cx="14726145" cy="95876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299146" y="2649654"/>
            <a:ext cx="3107911" cy="6603794"/>
            <a:chOff x="14299146" y="2649654"/>
            <a:chExt cx="3107911" cy="660379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99146" y="2649654"/>
              <a:ext cx="3107911" cy="660379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216805" y="5559440"/>
            <a:ext cx="722856" cy="1022779"/>
            <a:chOff x="13216805" y="5559440"/>
            <a:chExt cx="722856" cy="102277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3216805" y="5559440"/>
              <a:ext cx="722856" cy="10227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95416" y="2743911"/>
            <a:ext cx="3107911" cy="6603794"/>
            <a:chOff x="5195416" y="2743911"/>
            <a:chExt cx="3107911" cy="660379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95416" y="2743911"/>
              <a:ext cx="3107911" cy="66037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81429" y="5487290"/>
            <a:ext cx="722856" cy="1022779"/>
            <a:chOff x="8781429" y="5487290"/>
            <a:chExt cx="722856" cy="10227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8781429" y="5487290"/>
              <a:ext cx="722856" cy="10227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42769" y="2743911"/>
            <a:ext cx="3107911" cy="6603794"/>
            <a:chOff x="10142769" y="2743911"/>
            <a:chExt cx="3107911" cy="660379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42769" y="2743911"/>
              <a:ext cx="3107911" cy="660379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2164" y="1196269"/>
            <a:ext cx="15586783" cy="9018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9954" y="1212901"/>
            <a:ext cx="5290070" cy="6789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235014" y="1270042"/>
            <a:ext cx="9493303" cy="7971682"/>
            <a:chOff x="7235014" y="1270042"/>
            <a:chExt cx="9493303" cy="797168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5014" y="1270042"/>
              <a:ext cx="9493303" cy="79716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64852" y="2937497"/>
            <a:ext cx="4773200" cy="6304227"/>
            <a:chOff x="1564852" y="2937497"/>
            <a:chExt cx="4773200" cy="63042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4852" y="2937497"/>
              <a:ext cx="4773200" cy="63042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29827" y="5237113"/>
            <a:ext cx="10165038" cy="3850640"/>
            <a:chOff x="7129827" y="5237113"/>
            <a:chExt cx="10165038" cy="38506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29827" y="5237113"/>
              <a:ext cx="10165038" cy="38506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79122" y="899789"/>
            <a:ext cx="11106592" cy="3928957"/>
            <a:chOff x="7179122" y="899789"/>
            <a:chExt cx="11106592" cy="39289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9122" y="899789"/>
              <a:ext cx="11106592" cy="392895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6097" y="5595800"/>
            <a:ext cx="6314834" cy="265251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6097" y="1977655"/>
            <a:ext cx="6911653" cy="17923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83745" y="1933206"/>
            <a:ext cx="9340234" cy="3224605"/>
            <a:chOff x="7983745" y="1933206"/>
            <a:chExt cx="9340234" cy="32246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83745" y="1933206"/>
              <a:ext cx="9340234" cy="32246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35926" y="5773378"/>
            <a:ext cx="11035872" cy="2417382"/>
            <a:chOff x="7135926" y="5773378"/>
            <a:chExt cx="11035872" cy="24173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5926" y="5773378"/>
              <a:ext cx="11035872" cy="241738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3076" y="1876068"/>
            <a:ext cx="6631700" cy="6793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7905" y="5716284"/>
            <a:ext cx="5174634" cy="11358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8313" y="2678601"/>
            <a:ext cx="7419843" cy="179232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9652" y="6963729"/>
            <a:ext cx="6730091" cy="13616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2023-06-20T22:01:01Z</dcterms:created>
  <dcterms:modified xsi:type="dcterms:W3CDTF">2023-06-20T22:01:01Z</dcterms:modified>
</cp:coreProperties>
</file>