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728" r:id="rId2"/>
  </p:sldMasterIdLst>
  <p:notesMasterIdLst>
    <p:notesMasterId r:id="rId21"/>
  </p:notesMasterIdLst>
  <p:handoutMasterIdLst>
    <p:handoutMasterId r:id="rId22"/>
  </p:handoutMasterIdLst>
  <p:sldIdLst>
    <p:sldId id="256" r:id="rId3"/>
    <p:sldId id="636" r:id="rId4"/>
    <p:sldId id="649" r:id="rId5"/>
    <p:sldId id="646" r:id="rId6"/>
    <p:sldId id="648" r:id="rId7"/>
    <p:sldId id="661" r:id="rId8"/>
    <p:sldId id="662" r:id="rId9"/>
    <p:sldId id="663" r:id="rId10"/>
    <p:sldId id="667" r:id="rId11"/>
    <p:sldId id="668" r:id="rId12"/>
    <p:sldId id="650" r:id="rId13"/>
    <p:sldId id="652" r:id="rId14"/>
    <p:sldId id="655" r:id="rId15"/>
    <p:sldId id="664" r:id="rId16"/>
    <p:sldId id="665" r:id="rId17"/>
    <p:sldId id="666" r:id="rId18"/>
    <p:sldId id="669" r:id="rId19"/>
    <p:sldId id="670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Kaiwen" initials="L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 autoAdjust="0"/>
    <p:restoredTop sz="95164"/>
  </p:normalViewPr>
  <p:slideViewPr>
    <p:cSldViewPr snapToGrid="0" snapToObjects="1">
      <p:cViewPr varScale="1">
        <p:scale>
          <a:sx n="142" d="100"/>
          <a:sy n="142" d="100"/>
        </p:scale>
        <p:origin x="1062" y="84"/>
      </p:cViewPr>
      <p:guideLst>
        <p:guide orient="horz" pos="161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9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F81CF-36C0-436C-81D0-AD6522855B24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93EC9-AB00-496C-96F0-D2E1D823B8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204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4D8A2-12AB-47AC-8920-DDBF01D9FC04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21C2-1E8A-40AE-938C-59A89D557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8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888-9AAA-403D-A73D-F60C80C5AB83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496-C0B3-4D5C-BC68-2B2EEFCA5058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2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909-B5B2-4C14-80CD-202C066D0E9B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B46-2B99-4682-B725-D8B22316AF46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9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8A03-D33A-4021-9A51-46C60D1541F6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4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AD2013-456A-4FB2-8EAD-FB23CFB9A019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4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E838-F061-49DF-A779-55FCAC36496A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B9BB-8C8C-490C-8AD2-CF39D98296A2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02A-7C35-401A-BEB0-63C43DEFACDB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2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A37D-84C9-4D66-B748-6E675E82116C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0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0CF-B8A3-452A-9680-F20D30D7AAF5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4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974F-07E5-4673-93E7-5AB7BABA87B6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570413"/>
            <a:ext cx="9144000" cy="573087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1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4689475"/>
            <a:ext cx="482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27" r:id="rId2"/>
    <p:sldLayoutId id="2147483678" r:id="rId3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B6EB-05C1-4574-8500-46D95464D65F}" type="datetime1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4570413"/>
            <a:ext cx="9144000" cy="573087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4689475"/>
            <a:ext cx="482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72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Accessibility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2632472"/>
            <a:ext cx="6858000" cy="1241822"/>
          </a:xfrm>
        </p:spPr>
        <p:txBody>
          <a:bodyPr/>
          <a:lstStyle/>
          <a:p>
            <a:r>
              <a:rPr lang="en-US" altLang="zh-CN" dirty="0" err="1"/>
              <a:t>Y</a:t>
            </a:r>
            <a:r>
              <a:rPr lang="en-US" altLang="zh-CN" dirty="0" err="1" smtClean="0"/>
              <a:t>unguo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Cai</a:t>
            </a:r>
            <a:endParaRPr lang="en-US" altLang="zh-CN" dirty="0" smtClean="0"/>
          </a:p>
          <a:p>
            <a:r>
              <a:rPr lang="en-US" altLang="zh-CN" dirty="0" smtClean="0"/>
              <a:t>11/13/2017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Cumulative </a:t>
            </a:r>
            <a:r>
              <a:rPr kumimoji="1" lang="en-US" altLang="zh-CN" dirty="0" smtClean="0"/>
              <a:t>opportunity </a:t>
            </a:r>
            <a:r>
              <a:rPr kumimoji="1" lang="en-US" altLang="zh-CN" dirty="0" smtClean="0"/>
              <a:t>model – transportation</a:t>
            </a:r>
            <a:endParaRPr lang="zh-CN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10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78053"/>
            <a:ext cx="42672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299"/>
            <a:ext cx="4267200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634" y="972967"/>
            <a:ext cx="248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public transportation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7944" y="972967"/>
            <a:ext cx="26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public 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 smtClean="0"/>
              <a:t>Description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Large </a:t>
            </a:r>
            <a:r>
              <a:rPr lang="en-US" altLang="zh-CN" dirty="0" smtClean="0"/>
              <a:t>City Mode 1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11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861025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Exponential model: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=0.12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12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Cumulative Opportunity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Cumulative opportunity (negative linear)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𝑇</m:t>
                    </m:r>
                    <m:r>
                      <a:rPr lang="en-US" altLang="zh-CN" sz="2400" i="1">
                        <a:latin typeface="Cambria Math" charset="0"/>
                      </a:rPr>
                      <m:t>=30</m:t>
                    </m:r>
                  </m:oMath>
                </a14:m>
                <a:r>
                  <a:rPr lang="en-US" altLang="zh-CN" sz="2400" dirty="0" smtClean="0"/>
                  <a:t>), 0 otherwise.</a:t>
                </a:r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11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13</a:t>
            </a:fld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 smtClean="0"/>
              <a:t>Description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Large </a:t>
            </a:r>
            <a:r>
              <a:rPr lang="en-US" altLang="zh-CN" dirty="0" smtClean="0"/>
              <a:t>City Mode 2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14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861025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Exponential model: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=0.12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15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69" y="720000"/>
            <a:ext cx="5078728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Cumulative Opportunity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Cumulative opportunity (negative linear)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𝑇</m:t>
                    </m:r>
                    <m:r>
                      <a:rPr lang="en-US" altLang="zh-CN" sz="2400" i="1">
                        <a:latin typeface="Cambria Math" charset="0"/>
                      </a:rPr>
                      <m:t>=30</m:t>
                    </m:r>
                  </m:oMath>
                </a14:m>
                <a:r>
                  <a:rPr lang="en-US" altLang="zh-CN" sz="2400" dirty="0" smtClean="0"/>
                  <a:t>), 0 otherwise.</a:t>
                </a:r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11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16</a:t>
            </a:fld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Gravity exponential model – transportation</a:t>
            </a:r>
            <a:endParaRPr lang="zh-CN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17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78053"/>
            <a:ext cx="42672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299"/>
            <a:ext cx="4267200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634" y="972967"/>
            <a:ext cx="248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public transportation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7944" y="972967"/>
            <a:ext cx="26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public 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Cumulative </a:t>
            </a:r>
            <a:r>
              <a:rPr kumimoji="1" lang="en-US" altLang="zh-CN" dirty="0" smtClean="0"/>
              <a:t>opportunity </a:t>
            </a:r>
            <a:r>
              <a:rPr kumimoji="1" lang="en-US" altLang="zh-CN" dirty="0" smtClean="0"/>
              <a:t>model – transportation</a:t>
            </a:r>
            <a:endParaRPr lang="zh-CN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18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78053"/>
            <a:ext cx="42672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299"/>
            <a:ext cx="4267200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634" y="972967"/>
            <a:ext cx="248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public transportation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7944" y="972967"/>
            <a:ext cx="26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public 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1000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people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smtClean="0"/>
              <a:t>100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zones, 800 </a:t>
            </a:r>
            <a:r>
              <a:rPr kumimoji="1" lang="en-US" altLang="zh-CN" sz="2400" dirty="0" smtClean="0"/>
              <a:t>jobs</a:t>
            </a:r>
            <a:endParaRPr kumimoji="1" lang="zh-CN" altLang="en-US" sz="2400" dirty="0"/>
          </a:p>
          <a:p>
            <a:r>
              <a:rPr kumimoji="1" lang="en-US" altLang="zh-CN" sz="2400" dirty="0" smtClean="0"/>
              <a:t>Quality: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constant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walking,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bus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driving</a:t>
            </a:r>
            <a:endParaRPr kumimoji="1" lang="zh-CN" altLang="en-US" sz="2400" dirty="0" smtClean="0"/>
          </a:p>
          <a:p>
            <a:r>
              <a:rPr kumimoji="1" lang="en-US" altLang="zh-CN" sz="2400" dirty="0" smtClean="0"/>
              <a:t>HH(Household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Position):</a:t>
            </a:r>
            <a:r>
              <a:rPr kumimoji="1" lang="zh-CN" altLang="en-US" sz="2400" dirty="0" smtClean="0"/>
              <a:t> </a:t>
            </a:r>
            <a:endParaRPr kumimoji="1" lang="en-US" altLang="zh-CN" sz="2400" dirty="0"/>
          </a:p>
          <a:p>
            <a:pPr lvl="1"/>
            <a:r>
              <a:rPr kumimoji="1" lang="en-US" altLang="zh-CN" sz="2100" dirty="0" smtClean="0"/>
              <a:t>Mode 1: random to get (</a:t>
            </a:r>
            <a:r>
              <a:rPr kumimoji="1" lang="en-US" altLang="zh-CN" sz="2100" dirty="0" err="1" smtClean="0"/>
              <a:t>x,y</a:t>
            </a:r>
            <a:r>
              <a:rPr kumimoji="1" lang="en-US" altLang="zh-CN" sz="2100" dirty="0" smtClean="0"/>
              <a:t>) position in the whole region</a:t>
            </a:r>
          </a:p>
          <a:p>
            <a:pPr lvl="1"/>
            <a:r>
              <a:rPr kumimoji="1" lang="en-US" altLang="zh-CN" sz="2100" dirty="0" smtClean="0"/>
              <a:t>Mode 2: group skill level together</a:t>
            </a:r>
            <a:endParaRPr kumimoji="1" lang="en-US" altLang="zh-CN" sz="2100" dirty="0" smtClean="0"/>
          </a:p>
          <a:p>
            <a:r>
              <a:rPr kumimoji="1" lang="en-US" altLang="zh-CN" sz="2400" dirty="0" smtClean="0"/>
              <a:t>Work </a:t>
            </a:r>
            <a:r>
              <a:rPr kumimoji="1" lang="en-US" altLang="zh-CN" sz="2400" dirty="0"/>
              <a:t>status: random assign work status to each </a:t>
            </a:r>
            <a:r>
              <a:rPr kumimoji="1" lang="en-US" altLang="zh-CN" sz="2400" dirty="0" smtClean="0"/>
              <a:t>person</a:t>
            </a:r>
          </a:p>
          <a:p>
            <a:r>
              <a:rPr kumimoji="1" lang="en-US" altLang="zh-CN" sz="2400" dirty="0" smtClean="0"/>
              <a:t>Job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Density:</a:t>
            </a:r>
            <a:r>
              <a:rPr kumimoji="1" lang="zh-CN" altLang="en-US" sz="2400" dirty="0" smtClean="0"/>
              <a:t> </a:t>
            </a:r>
            <a:endParaRPr kumimoji="1" lang="en-US" altLang="zh-CN" sz="2400" dirty="0"/>
          </a:p>
          <a:p>
            <a:pPr lvl="1"/>
            <a:r>
              <a:rPr kumimoji="1" lang="en-US" altLang="zh-CN" sz="2100" dirty="0" smtClean="0"/>
              <a:t>Small city: concentrated in the outer boundary of the city with skill level grouping together</a:t>
            </a:r>
          </a:p>
          <a:p>
            <a:pPr lvl="1"/>
            <a:r>
              <a:rPr kumimoji="1" lang="en-US" altLang="zh-CN" sz="2100" dirty="0" smtClean="0"/>
              <a:t>Large city: concentrated in the center of the city with skill level grouped together.</a:t>
            </a:r>
            <a:endParaRPr lang="en-US" altLang="zh-CN" sz="21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08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 smtClean="0"/>
              <a:t>Description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Small </a:t>
            </a:r>
            <a:r>
              <a:rPr lang="en-US" altLang="zh-CN" dirty="0" smtClean="0"/>
              <a:t>City Mode 1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3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Exponential model: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=0.12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4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Cumulative Opportunity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Cumulative opportunity (negative linear)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𝑇</m:t>
                    </m:r>
                    <m:r>
                      <a:rPr lang="en-US" altLang="zh-CN" sz="2400" i="1">
                        <a:latin typeface="Cambria Math" charset="0"/>
                      </a:rPr>
                      <m:t>=30</m:t>
                    </m:r>
                  </m:oMath>
                </a14:m>
                <a:r>
                  <a:rPr lang="en-US" altLang="zh-CN" sz="2400" dirty="0" smtClean="0"/>
                  <a:t>), 0 otherwise.</a:t>
                </a:r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11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5</a:t>
            </a:fld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 smtClean="0"/>
              <a:t>Description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Small </a:t>
            </a:r>
            <a:r>
              <a:rPr lang="en-US" altLang="zh-CN" dirty="0" smtClean="0"/>
              <a:t>City Mode 2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6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Exponential model: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=0.12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7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Cumulative Opportunity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Cumulative opportunity (negative linear)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𝑇</m:t>
                    </m:r>
                    <m:r>
                      <a:rPr lang="en-US" altLang="zh-CN" sz="2400" i="1">
                        <a:latin typeface="Cambria Math" charset="0"/>
                      </a:rPr>
                      <m:t>=30</m:t>
                    </m:r>
                  </m:oMath>
                </a14:m>
                <a:r>
                  <a:rPr lang="en-US" altLang="zh-CN" sz="2400" dirty="0" smtClean="0"/>
                  <a:t>), 0 otherwise.</a:t>
                </a:r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11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8</a:t>
            </a:fld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Gravity exponential model – transportation</a:t>
            </a:r>
            <a:endParaRPr lang="zh-CN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9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78053"/>
            <a:ext cx="42672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299"/>
            <a:ext cx="4267200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634" y="972967"/>
            <a:ext cx="248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public transportation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7944" y="972967"/>
            <a:ext cx="26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public 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6284</TotalTime>
  <Words>538</Words>
  <Application>Microsoft Office PowerPoint</Application>
  <PresentationFormat>On-screen Show (16:9)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PGothic</vt:lpstr>
      <vt:lpstr>宋体</vt:lpstr>
      <vt:lpstr>Arial</vt:lpstr>
      <vt:lpstr>Calibri</vt:lpstr>
      <vt:lpstr>Calibri Light</vt:lpstr>
      <vt:lpstr>Cambria Math</vt:lpstr>
      <vt:lpstr>Mangal</vt:lpstr>
      <vt:lpstr>Custom Design</vt:lpstr>
      <vt:lpstr>Office 主题</vt:lpstr>
      <vt:lpstr>Accessibility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Marketing &amp;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Martin Soave</dc:creator>
  <cp:lastModifiedBy>Liu, Kaiwen</cp:lastModifiedBy>
  <cp:revision>490</cp:revision>
  <cp:lastPrinted>2013-04-23T18:06:38Z</cp:lastPrinted>
  <dcterms:created xsi:type="dcterms:W3CDTF">2013-04-22T17:25:42Z</dcterms:created>
  <dcterms:modified xsi:type="dcterms:W3CDTF">2017-11-13T16:00:43Z</dcterms:modified>
</cp:coreProperties>
</file>