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cmake_tutorial.html" TargetMode="External"/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 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</a:t>
            </a:r>
            <a:r>
              <a:rPr lang="en-US" sz="2400" dirty="0" err="1" smtClean="0"/>
              <a:t>fraimworks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VLD.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 нужно исправлять!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2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3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</a:t>
            </a:r>
            <a:r>
              <a:rPr lang="en-US" dirty="0" smtClean="0"/>
              <a:t>Creator, Code::</a:t>
            </a:r>
            <a:r>
              <a:rPr lang="en-US" dirty="0" smtClean="0"/>
              <a:t>Blocks</a:t>
            </a:r>
            <a:endParaRPr lang="en-US" dirty="0" smtClean="0"/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178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С++ Craft: #1</vt:lpstr>
      <vt:lpstr>Слайд 2</vt:lpstr>
      <vt:lpstr>Цели курса</vt:lpstr>
      <vt:lpstr>Основные темы лекций</vt:lpstr>
      <vt:lpstr>Git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21</cp:revision>
  <dcterms:created xsi:type="dcterms:W3CDTF">2013-10-03T05:34:18Z</dcterms:created>
  <dcterms:modified xsi:type="dcterms:W3CDTF">2013-10-07T05:48:28Z</dcterms:modified>
</cp:coreProperties>
</file>