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8" r:id="rId12"/>
    <p:sldId id="265" r:id="rId13"/>
    <p:sldId id="267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no.name/ru/2008/05/using-boost-smart-pointers" TargetMode="External"/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</a:t>
            </a:r>
            <a:r>
              <a:rPr lang="ru-RU" sz="2800" dirty="0" smtClean="0"/>
              <a:t>ввода</a:t>
            </a:r>
            <a:r>
              <a:rPr lang="en-US" sz="2800" dirty="0" smtClean="0"/>
              <a:t>-</a:t>
            </a:r>
            <a:r>
              <a:rPr lang="ru-RU" sz="2800" dirty="0" smtClean="0"/>
              <a:t>вывода</a:t>
            </a:r>
            <a:r>
              <a:rPr lang="ru-RU" sz="2800" dirty="0" smtClean="0"/>
              <a:t>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 n, </a:t>
            </a:r>
            <a:r>
              <a:rPr lang="en-US" dirty="0" err="1" smtClean="0"/>
              <a:t>val</a:t>
            </a:r>
            <a:r>
              <a:rPr lang="en-US" dirty="0" smtClean="0"/>
              <a:t> ) / reserve( n )</a:t>
            </a:r>
          </a:p>
          <a:p>
            <a:r>
              <a:rPr lang="en-US" dirty="0" err="1" smtClean="0"/>
              <a:t>push_back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/ insert( pos,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splice( it, list )</a:t>
            </a:r>
          </a:p>
          <a:p>
            <a:r>
              <a:rPr lang="en-US" dirty="0" smtClean="0"/>
              <a:t>remove( </a:t>
            </a:r>
            <a:r>
              <a:rPr lang="en-US" dirty="0" err="1" smtClean="0"/>
              <a:t>val</a:t>
            </a:r>
            <a:r>
              <a:rPr lang="en-US" dirty="0" smtClean="0"/>
              <a:t> ) / </a:t>
            </a:r>
            <a:r>
              <a:rPr lang="en-US" dirty="0" err="1" smtClean="0"/>
              <a:t>remove_if</a:t>
            </a:r>
            <a:r>
              <a:rPr lang="en-US" dirty="0" smtClean="0"/>
              <a:t>( </a:t>
            </a:r>
            <a:r>
              <a:rPr lang="en-US" dirty="0" err="1" smtClean="0"/>
              <a:t>pred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  <a:endParaRPr lang="en-US" sz="2400" dirty="0" smtClean="0"/>
          </a:p>
          <a:p>
            <a:r>
              <a:rPr lang="ru-RU" sz="2400" dirty="0" smtClean="0"/>
              <a:t>Умные указатели в </a:t>
            </a:r>
            <a:r>
              <a:rPr lang="en-US" sz="2400" dirty="0" smtClean="0"/>
              <a:t>C++: boost::</a:t>
            </a:r>
            <a:r>
              <a:rPr lang="en-US" sz="2400" dirty="0" err="1" smtClean="0"/>
              <a:t>shared_ptr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weak_ptr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intrusive_ptr</a:t>
            </a:r>
            <a:endParaRPr lang="en-US" sz="2400" dirty="0" smtClean="0"/>
          </a:p>
          <a:p>
            <a:pPr indent="-1588">
              <a:buNone/>
            </a:pPr>
            <a:r>
              <a:rPr lang="en-US" sz="2400" dirty="0" smtClean="0">
                <a:hlinkClick r:id="rId3"/>
              </a:rPr>
              <a:t>http://blog.alno.name/ru/2008/05/using-boost-smart-pointers</a:t>
            </a:r>
            <a:endParaRPr lang="ru-RU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объявление (только один раз 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  	</a:t>
            </a:r>
            <a:r>
              <a:rPr lang="en-US" dirty="0" smtClean="0"/>
              <a:t>			</a:t>
            </a:r>
            <a:r>
              <a:rPr lang="en-US" b="1" dirty="0" smtClean="0"/>
              <a:t>O</a:t>
            </a:r>
            <a:r>
              <a:rPr lang="en-US" dirty="0" smtClean="0"/>
              <a:t>ne </a:t>
            </a:r>
            <a:r>
              <a:rPr lang="en-US" b="1" dirty="0" smtClean="0"/>
              <a:t>D</a:t>
            </a:r>
            <a:r>
              <a:rPr lang="en-US" dirty="0" smtClean="0"/>
              <a:t>efinition </a:t>
            </a:r>
            <a:r>
              <a:rPr lang="en-US" b="1" dirty="0" smtClean="0"/>
              <a:t>R</a:t>
            </a:r>
            <a:r>
              <a:rPr lang="en-US" dirty="0" smtClean="0"/>
              <a:t>ule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</a:p>
          <a:p>
            <a:r>
              <a:rPr lang="en-US" dirty="0" smtClean="0"/>
              <a:t>std::vector</a:t>
            </a:r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7200" y="62484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786</Words>
  <Application>Microsoft Office PowerPoint</Application>
  <PresentationFormat>Экран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С++ Craft: #2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std::iterator и std::const_iterator</vt:lpstr>
      <vt:lpstr>std::iterator и std::const_iterator</vt:lpstr>
      <vt:lpstr>std::list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104</cp:revision>
  <dcterms:created xsi:type="dcterms:W3CDTF">2013-10-03T06:10:55Z</dcterms:created>
  <dcterms:modified xsi:type="dcterms:W3CDTF">2013-10-07T15:41:43Z</dcterms:modified>
</cp:coreProperties>
</file>