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常用技术分享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目录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一条网络请求到获取请求结果，经历了</a:t>
            </a:r>
            <a:r>
              <a:rPr lang="zh-CN" altLang="en-US"/>
              <a:t>什么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U5NTU3MTM0NjkzNGM2NGM0MjIwNzcxZjVkMzJiZT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小飞侠</cp:lastModifiedBy>
  <cp:revision>19</cp:revision>
  <dcterms:created xsi:type="dcterms:W3CDTF">2023-03-02T12:16:51Z</dcterms:created>
  <dcterms:modified xsi:type="dcterms:W3CDTF">2023-03-09T14:26:17Z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9786D5DF52C2430A96AB59BDF7BAEB9C</vt:lpwstr>
  </property>
  <property fmtid="{D5CDD505-2E9C-101B-9397-08002B2CF9AE}" pid="3" name="KSOProductBuildVer">
    <vt:lpwstr>2052-11.1.0.13703</vt:lpwstr>
  </property>
</Properties>
</file>