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7" r:id="rId4"/>
    <p:sldId id="268" r:id="rId5"/>
    <p:sldId id="269" r:id="rId6"/>
    <p:sldId id="270" r:id="rId7"/>
    <p:sldId id="271" r:id="rId8"/>
    <p:sldId id="263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5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0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8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0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7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8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87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7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EB2B-227B-44AD-966E-066B5E2B8979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087D-237C-4C9D-B149-A56B2ADBB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2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1610" r="16232" b="51507"/>
          <a:stretch/>
        </p:blipFill>
        <p:spPr bwMode="auto">
          <a:xfrm>
            <a:off x="179512" y="764704"/>
            <a:ext cx="8723668" cy="54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\Desktop\15310859_1147066028681540_750505572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6" t="12103" r="10659" b="63063"/>
          <a:stretch/>
        </p:blipFill>
        <p:spPr bwMode="auto">
          <a:xfrm>
            <a:off x="2051720" y="332656"/>
            <a:ext cx="4680520" cy="58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1610" r="16232" b="51507"/>
          <a:stretch/>
        </p:blipFill>
        <p:spPr bwMode="auto">
          <a:xfrm>
            <a:off x="1403648" y="2420888"/>
            <a:ext cx="6624736" cy="4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4252143">
            <a:off x="1728078" y="2271750"/>
            <a:ext cx="4680520" cy="5400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4252143">
            <a:off x="2088117" y="2275375"/>
            <a:ext cx="4680520" cy="5400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4252143">
            <a:off x="2520559" y="2302129"/>
            <a:ext cx="4680520" cy="5400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11960" y="1052736"/>
            <a:ext cx="648860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3752900" y="780249"/>
            <a:ext cx="32423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364088" y="76470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</a:rPr>
              <a:t>太陽球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915016" y="566893"/>
            <a:ext cx="32423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211960" y="404603"/>
            <a:ext cx="32423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4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1610" r="16232" b="51507"/>
          <a:stretch/>
        </p:blipFill>
        <p:spPr bwMode="auto">
          <a:xfrm>
            <a:off x="885524" y="1343068"/>
            <a:ext cx="8150972" cy="50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ric\Desktop\15271535_1147079268680216_1720619808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1" t="61313" r="47804" b="2725"/>
          <a:stretch/>
        </p:blipFill>
        <p:spPr bwMode="auto">
          <a:xfrm rot="5400000">
            <a:off x="1965301" y="3803451"/>
            <a:ext cx="852710" cy="16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Eric\Desktop\15271535_1147079268680216_1720619808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7" t="22396" r="35741" b="48911"/>
          <a:stretch/>
        </p:blipFill>
        <p:spPr bwMode="auto">
          <a:xfrm rot="5400000">
            <a:off x="1822604" y="2798290"/>
            <a:ext cx="1677566" cy="11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ric\Desktop\15271528_1147079218680221_1074844073_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45411" r="45937" b="15546"/>
          <a:stretch/>
        </p:blipFill>
        <p:spPr bwMode="auto">
          <a:xfrm>
            <a:off x="2915817" y="1052736"/>
            <a:ext cx="1306944" cy="14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5652120" y="349205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>
                <a:solidFill>
                  <a:srgbClr val="FF0000"/>
                </a:solidFill>
              </a:rPr>
              <a:t>合體技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50953" r="70654" b="28393"/>
          <a:stretch/>
        </p:blipFill>
        <p:spPr bwMode="auto">
          <a:xfrm>
            <a:off x="2411760" y="548680"/>
            <a:ext cx="4032448" cy="54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9" t="52428" r="48034" b="29377"/>
          <a:stretch/>
        </p:blipFill>
        <p:spPr bwMode="auto">
          <a:xfrm>
            <a:off x="2267744" y="692696"/>
            <a:ext cx="4320480" cy="484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5" t="48002" r="22789" b="27655"/>
          <a:stretch/>
        </p:blipFill>
        <p:spPr bwMode="auto">
          <a:xfrm>
            <a:off x="2483768" y="332656"/>
            <a:ext cx="4248472" cy="627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74557" r="71309" b="5772"/>
          <a:stretch/>
        </p:blipFill>
        <p:spPr bwMode="auto">
          <a:xfrm>
            <a:off x="1475656" y="476672"/>
            <a:ext cx="597306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4" t="70869" r="49672" b="6264"/>
          <a:stretch/>
        </p:blipFill>
        <p:spPr bwMode="auto">
          <a:xfrm>
            <a:off x="2555776" y="620688"/>
            <a:ext cx="3744416" cy="55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\Desktop\15292845_1147065585348251_406231744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6" t="76524" r="15904" b="7986"/>
          <a:stretch/>
        </p:blipFill>
        <p:spPr bwMode="auto">
          <a:xfrm>
            <a:off x="1331640" y="1700808"/>
            <a:ext cx="6480720" cy="400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0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\Desktop\15310859_1147066028681540_750505572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6940" r="69015" b="64292"/>
          <a:stretch/>
        </p:blipFill>
        <p:spPr bwMode="auto">
          <a:xfrm>
            <a:off x="2532185" y="801857"/>
            <a:ext cx="3399216" cy="45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5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\Desktop\15310859_1147066028681540_750505572_o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10825" r="39247" b="63098"/>
          <a:stretch/>
        </p:blipFill>
        <p:spPr bwMode="auto">
          <a:xfrm>
            <a:off x="1763688" y="260648"/>
            <a:ext cx="4968552" cy="5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如螢幕大小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</dc:creator>
  <cp:lastModifiedBy>Eric</cp:lastModifiedBy>
  <cp:revision>2</cp:revision>
  <dcterms:created xsi:type="dcterms:W3CDTF">2016-12-01T13:04:22Z</dcterms:created>
  <dcterms:modified xsi:type="dcterms:W3CDTF">2016-12-01T13:22:13Z</dcterms:modified>
</cp:coreProperties>
</file>