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離散數學</a:t>
            </a:r>
            <a:r>
              <a:rPr lang="en-US" altLang="zh-TW" dirty="0" smtClean="0"/>
              <a:t>	</a:t>
            </a:r>
            <a:r>
              <a:rPr lang="zh-TW" altLang="en-US" dirty="0" smtClean="0"/>
              <a:t>期末作品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專家系</a:t>
            </a:r>
            <a:r>
              <a:rPr lang="zh-TW" altLang="en-US" dirty="0"/>
              <a:t>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張翊威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9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2" t="18811" r="65043" b="52788"/>
          <a:stretch/>
        </p:blipFill>
        <p:spPr>
          <a:xfrm>
            <a:off x="1492149" y="2421527"/>
            <a:ext cx="8968761" cy="43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ADDRULE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2" t="63123" r="63705" b="10558"/>
          <a:stretch/>
        </p:blipFill>
        <p:spPr>
          <a:xfrm>
            <a:off x="1751417" y="2354580"/>
            <a:ext cx="8860725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ADDRULE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40" t="34758" r="43767" b="55261"/>
          <a:stretch/>
        </p:blipFill>
        <p:spPr>
          <a:xfrm>
            <a:off x="836930" y="3364230"/>
            <a:ext cx="10387444" cy="17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INFERENCE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4" t="29964" r="78519" b="54688"/>
          <a:stretch/>
        </p:blipFill>
        <p:spPr>
          <a:xfrm>
            <a:off x="6012724" y="1916852"/>
            <a:ext cx="5432516" cy="2387237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/>
          <a:srcRect l="2083" t="30148" r="72917" b="58683"/>
          <a:stretch/>
        </p:blipFill>
        <p:spPr>
          <a:xfrm>
            <a:off x="334811" y="4707232"/>
            <a:ext cx="6799534" cy="17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INFERENCE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12" idx="3"/>
          </p:cNvCxnSpPr>
          <p:nvPr/>
        </p:nvCxnSpPr>
        <p:spPr>
          <a:xfrm flipV="1">
            <a:off x="3806407" y="1761324"/>
            <a:ext cx="2045284" cy="5744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5" idx="3"/>
          </p:cNvCxnSpPr>
          <p:nvPr/>
        </p:nvCxnSpPr>
        <p:spPr>
          <a:xfrm flipV="1">
            <a:off x="3846416" y="2193154"/>
            <a:ext cx="1769205" cy="535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7" idx="3"/>
          </p:cNvCxnSpPr>
          <p:nvPr/>
        </p:nvCxnSpPr>
        <p:spPr>
          <a:xfrm flipV="1">
            <a:off x="3907397" y="2627983"/>
            <a:ext cx="1972295" cy="5361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082584" y="21511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找到次數最多的最終結論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84258" y="254404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該結論下的間接結論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0921" y="2979421"/>
            <a:ext cx="306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間接結論</a:t>
            </a:r>
            <a:r>
              <a:rPr lang="en-US" altLang="zh-TW" dirty="0" smtClean="0"/>
              <a:t>/</a:t>
            </a:r>
            <a:r>
              <a:rPr lang="zh-TW" altLang="en-US" dirty="0"/>
              <a:t>最終</a:t>
            </a:r>
            <a:r>
              <a:rPr lang="zh-TW" altLang="en-US" dirty="0" smtClean="0"/>
              <a:t>結論中的規則</a:t>
            </a:r>
            <a:endParaRPr lang="zh-TW" altLang="en-US" dirty="0"/>
          </a:p>
        </p:txBody>
      </p:sp>
      <p:sp>
        <p:nvSpPr>
          <p:cNvPr id="19" name="左大括弧 18"/>
          <p:cNvSpPr/>
          <p:nvPr/>
        </p:nvSpPr>
        <p:spPr>
          <a:xfrm>
            <a:off x="5575721" y="2726788"/>
            <a:ext cx="284753" cy="675312"/>
          </a:xfrm>
          <a:prstGeom prst="leftBrace">
            <a:avLst>
              <a:gd name="adj1" fmla="val 8333"/>
              <a:gd name="adj2" fmla="val 48611"/>
            </a:avLst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379732" y="36751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規則與事實</a:t>
            </a:r>
            <a:endParaRPr lang="zh-TW" altLang="en-US" dirty="0"/>
          </a:p>
        </p:txBody>
      </p:sp>
      <p:sp>
        <p:nvSpPr>
          <p:cNvPr id="18" name="左大括弧 17"/>
          <p:cNvSpPr/>
          <p:nvPr/>
        </p:nvSpPr>
        <p:spPr>
          <a:xfrm>
            <a:off x="5615621" y="1840816"/>
            <a:ext cx="264071" cy="675312"/>
          </a:xfrm>
          <a:prstGeom prst="leftBrace">
            <a:avLst>
              <a:gd name="adj1" fmla="val 8333"/>
              <a:gd name="adj2" fmla="val 48611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5" name="左大括弧 24"/>
          <p:cNvSpPr/>
          <p:nvPr/>
        </p:nvSpPr>
        <p:spPr>
          <a:xfrm>
            <a:off x="5575721" y="3473046"/>
            <a:ext cx="284753" cy="2775353"/>
          </a:xfrm>
          <a:prstGeom prst="leftBrace">
            <a:avLst>
              <a:gd name="adj1" fmla="val 8333"/>
              <a:gd name="adj2" fmla="val 48611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63905" y="45785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選定底層描述，尋找其問題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21" idx="3"/>
            <a:endCxn id="19" idx="1"/>
          </p:cNvCxnSpPr>
          <p:nvPr/>
        </p:nvCxnSpPr>
        <p:spPr>
          <a:xfrm flipV="1">
            <a:off x="3718560" y="3055064"/>
            <a:ext cx="1857161" cy="8047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3" idx="3"/>
            <a:endCxn id="25" idx="1"/>
          </p:cNvCxnSpPr>
          <p:nvPr/>
        </p:nvCxnSpPr>
        <p:spPr>
          <a:xfrm>
            <a:off x="3718560" y="4763197"/>
            <a:ext cx="1857161" cy="589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2"/>
          <a:srcRect l="1833" t="29555" r="61250" b="6297"/>
          <a:stretch/>
        </p:blipFill>
        <p:spPr>
          <a:xfrm>
            <a:off x="5851691" y="511976"/>
            <a:ext cx="6213396" cy="61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------ 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3" t="72438" r="74348" b="15852"/>
          <a:stretch/>
        </p:blipFill>
        <p:spPr>
          <a:xfrm>
            <a:off x="2294164" y="3233056"/>
            <a:ext cx="7741743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7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8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909</TotalTime>
  <Words>42</Words>
  <Application>Microsoft Office PowerPoint</Application>
  <PresentationFormat>寬螢幕</PresentationFormat>
  <Paragraphs>13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Century Gothic</vt:lpstr>
      <vt:lpstr>Wingdings 3</vt:lpstr>
      <vt:lpstr>離子會議室</vt:lpstr>
      <vt:lpstr>離散數學 期末作品 專家系統</vt:lpstr>
      <vt:lpstr>功能</vt:lpstr>
      <vt:lpstr>ADDRULE</vt:lpstr>
      <vt:lpstr>ADDRULE</vt:lpstr>
      <vt:lpstr>INFERENCE</vt:lpstr>
      <vt:lpstr>INFERENCE</vt:lpstr>
      <vt:lpstr>CHANGERULE ------ 功能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離散數學 期末作品 專家系統</dc:title>
  <dc:creator>張翊威</dc:creator>
  <cp:lastModifiedBy>張翊威</cp:lastModifiedBy>
  <cp:revision>7</cp:revision>
  <dcterms:created xsi:type="dcterms:W3CDTF">2017-06-14T15:34:56Z</dcterms:created>
  <dcterms:modified xsi:type="dcterms:W3CDTF">2017-06-15T06:44:33Z</dcterms:modified>
</cp:coreProperties>
</file>