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7"/>
  </p:notesMasterIdLst>
  <p:handoutMasterIdLst>
    <p:handoutMasterId r:id="rId28"/>
  </p:handoutMasterIdLst>
  <p:sldIdLst>
    <p:sldId id="259" r:id="rId2"/>
    <p:sldId id="261" r:id="rId3"/>
    <p:sldId id="262" r:id="rId4"/>
    <p:sldId id="263" r:id="rId5"/>
    <p:sldId id="264" r:id="rId6"/>
    <p:sldId id="265" r:id="rId7"/>
    <p:sldId id="266" r:id="rId8"/>
    <p:sldId id="283" r:id="rId9"/>
    <p:sldId id="267" r:id="rId10"/>
    <p:sldId id="268" r:id="rId11"/>
    <p:sldId id="269" r:id="rId12"/>
    <p:sldId id="270" r:id="rId13"/>
    <p:sldId id="271" r:id="rId14"/>
    <p:sldId id="272" r:id="rId15"/>
    <p:sldId id="284" r:id="rId16"/>
    <p:sldId id="273" r:id="rId17"/>
    <p:sldId id="274" r:id="rId18"/>
    <p:sldId id="275" r:id="rId19"/>
    <p:sldId id="276" r:id="rId20"/>
    <p:sldId id="277" r:id="rId21"/>
    <p:sldId id="278" r:id="rId22"/>
    <p:sldId id="279" r:id="rId23"/>
    <p:sldId id="280" r:id="rId24"/>
    <p:sldId id="281" r:id="rId25"/>
    <p:sldId id="282"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74" d="100"/>
          <a:sy n="74" d="100"/>
        </p:scale>
        <p:origin x="1086" y="6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smtClean="0"/>
            <a:t>标题内容</a:t>
          </a:r>
          <a:endParaRPr lang="zh-CN" altLang="en-US" dirty="0"/>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smtClean="0"/>
            <a:t>标题内容</a:t>
          </a:r>
          <a:endParaRPr lang="zh-CN" altLang="en-US" dirty="0"/>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smtClean="0"/>
            <a:t>标题内容</a:t>
          </a:r>
          <a:endParaRPr lang="zh-CN" altLang="en-US" dirty="0"/>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smtClean="0"/>
            <a:t>文字内容文字内容</a:t>
          </a:r>
          <a:endParaRPr lang="zh-CN" altLang="en-US" dirty="0"/>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smtClean="0"/>
            <a:t>文字内容文字内容</a:t>
          </a:r>
          <a:endParaRPr lang="zh-CN" altLang="en-US" dirty="0"/>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smtClean="0"/>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smtClean="0"/>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smtClean="0"/>
            <a:t>文字内容文字内容</a:t>
          </a:r>
          <a:endParaRPr lang="zh-CN" altLang="en-US" dirty="0"/>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smtClean="0"/>
            <a:t>文字内容文字内容</a:t>
          </a:r>
          <a:endParaRPr lang="zh-CN" altLang="en-US" dirty="0"/>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t>
        <a:bodyPr/>
        <a:lstStyle/>
        <a:p>
          <a:endParaRPr lang="zh-CN" altLang="en-US"/>
        </a:p>
      </dgm:t>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t>
        <a:bodyPr/>
        <a:lstStyle/>
        <a:p>
          <a:endParaRPr lang="zh-CN" altLang="en-US"/>
        </a:p>
      </dgm:t>
    </dgm:pt>
    <dgm:pt modelId="{0906846D-B162-433A-97D0-D4044DEE67CF}" type="pres">
      <dgm:prSet presAssocID="{533ECE33-4BF9-4660-96E2-2A50AF5200D4}" presName="parentText" presStyleLbl="node1" presStyleIdx="0" presStyleCnt="3">
        <dgm:presLayoutVars>
          <dgm:chMax val="0"/>
          <dgm:bulletEnabled val="1"/>
        </dgm:presLayoutVars>
      </dgm:prSet>
      <dgm:spPr/>
      <dgm:t>
        <a:bodyPr/>
        <a:lstStyle/>
        <a:p>
          <a:endParaRPr lang="zh-CN" altLang="en-US"/>
        </a:p>
      </dgm:t>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t>
        <a:bodyPr/>
        <a:lstStyle/>
        <a:p>
          <a:endParaRPr lang="zh-CN" altLang="en-US"/>
        </a:p>
      </dgm:t>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t>
        <a:bodyPr/>
        <a:lstStyle/>
        <a:p>
          <a:endParaRPr lang="zh-CN" altLang="en-US"/>
        </a:p>
      </dgm:t>
    </dgm:pt>
    <dgm:pt modelId="{C6732B46-C6AA-48F3-A0C4-4ACA7A63178C}" type="pres">
      <dgm:prSet presAssocID="{EF5D9244-B2EE-4C29-8F47-5D3CE0ACF1A7}" presName="parentText" presStyleLbl="node1" presStyleIdx="1" presStyleCnt="3">
        <dgm:presLayoutVars>
          <dgm:chMax val="0"/>
          <dgm:bulletEnabled val="1"/>
        </dgm:presLayoutVars>
      </dgm:prSet>
      <dgm:spPr/>
      <dgm:t>
        <a:bodyPr/>
        <a:lstStyle/>
        <a:p>
          <a:endParaRPr lang="zh-CN" altLang="en-US"/>
        </a:p>
      </dgm:t>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t>
        <a:bodyPr/>
        <a:lstStyle/>
        <a:p>
          <a:endParaRPr lang="zh-CN" altLang="en-US"/>
        </a:p>
      </dgm:t>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t>
        <a:bodyPr/>
        <a:lstStyle/>
        <a:p>
          <a:endParaRPr lang="zh-CN" altLang="en-US"/>
        </a:p>
      </dgm:t>
    </dgm:pt>
    <dgm:pt modelId="{04F6827F-281B-42C5-A9D8-0CB3AAB5A08B}" type="pres">
      <dgm:prSet presAssocID="{0D740781-D3B4-4FDF-87D8-686B0140A31D}" presName="parentText" presStyleLbl="node1" presStyleIdx="2" presStyleCnt="3">
        <dgm:presLayoutVars>
          <dgm:chMax val="0"/>
          <dgm:bulletEnabled val="1"/>
        </dgm:presLayoutVars>
      </dgm:prSet>
      <dgm:spPr/>
      <dgm:t>
        <a:bodyPr/>
        <a:lstStyle/>
        <a:p>
          <a:endParaRPr lang="zh-CN" altLang="en-US"/>
        </a:p>
      </dgm:t>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t>
        <a:bodyPr/>
        <a:lstStyle/>
        <a:p>
          <a:endParaRPr lang="zh-CN" altLang="en-US"/>
        </a:p>
      </dgm:t>
    </dgm:pt>
  </dgm:ptLst>
  <dgm:cxnLst>
    <dgm:cxn modelId="{325EEB6B-E5CF-4EAF-BC7E-ACD4491C0701}" srcId="{0D740781-D3B4-4FDF-87D8-686B0140A31D}" destId="{F2EA260C-E5B1-4EB8-98B8-C73AA82A3830}" srcOrd="0" destOrd="0" parTransId="{77C9DB3E-84AC-4159-9575-4A4F4A24329F}" sibTransId="{7411D8BA-43A6-42E7-A55A-5D4E8F6763B2}"/>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26C57CCC-F96C-4191-9713-033174245393}" type="presOf" srcId="{E95A0273-E642-4127-B438-45D95C69FDCC}" destId="{35B04919-E45A-445B-8E33-878B767387DD}" srcOrd="0" destOrd="0" presId="urn:microsoft.com/office/officeart/2005/8/layout/list1"/>
    <dgm:cxn modelId="{EE7CCF71-05C4-4D10-B029-071D8EB1D96D}" srcId="{F0B78CBC-CBDA-46C9-929E-85199E667CC4}" destId="{533ECE33-4BF9-4660-96E2-2A50AF5200D4}" srcOrd="0" destOrd="0" parTransId="{4FEF3489-B718-4466-8BCE-E7885049A98A}" sibTransId="{326212A5-835D-47CE-86C4-D3AFDADF71CC}"/>
    <dgm:cxn modelId="{C00DA062-B793-417D-835E-33348A3C78E5}" srcId="{EF5D9244-B2EE-4C29-8F47-5D3CE0ACF1A7}" destId="{E95A0273-E642-4127-B438-45D95C69FDCC}" srcOrd="0" destOrd="0" parTransId="{A29485EC-6F7A-48CD-88A5-0EED59B9EE4E}" sibTransId="{7C0A3567-4947-4BF0-B38A-DB850C15DA21}"/>
    <dgm:cxn modelId="{2B7D2A9D-C8B2-491E-8F6C-00EE845F332C}" srcId="{F0B78CBC-CBDA-46C9-929E-85199E667CC4}" destId="{EF5D9244-B2EE-4C29-8F47-5D3CE0ACF1A7}" srcOrd="1" destOrd="0" parTransId="{B5438507-6D71-43E6-B28B-BEF08BD1AF2A}" sibTransId="{50668C4E-E5B8-4D35-BFBA-84AC5EA6E4C4}"/>
    <dgm:cxn modelId="{2FAAEC62-C31B-436B-A2F0-DBF3085CA36C}" type="presOf" srcId="{EF5D9244-B2EE-4C29-8F47-5D3CE0ACF1A7}" destId="{C520F909-4BA8-412B-9792-9EBD8ED39BFE}"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5D56F45A-6B98-4E6F-836F-E9377E96D7BE}" type="presOf" srcId="{F2EA260C-E5B1-4EB8-98B8-C73AA82A3830}" destId="{6A001656-CA27-4567-96E8-EF933E971BD3}" srcOrd="0" destOrd="0" presId="urn:microsoft.com/office/officeart/2005/8/layout/list1"/>
    <dgm:cxn modelId="{6749A618-6C63-4C0B-8FFC-91D74445A530}" srcId="{0D740781-D3B4-4FDF-87D8-686B0140A31D}" destId="{563461E3-9F7B-4DD1-89F7-D659D09EB4FE}" srcOrd="1" destOrd="0" parTransId="{7F84509F-3024-4C10-BFE9-7C4CAB8AEA84}" sibTransId="{59527EC6-1615-4019-B806-1D19580F4321}"/>
    <dgm:cxn modelId="{160BB72E-2606-4B11-9642-55ABEAF3F353}" type="presOf" srcId="{0D740781-D3B4-4FDF-87D8-686B0140A31D}" destId="{04F6827F-281B-42C5-A9D8-0CB3AAB5A08B}" srcOrd="1" destOrd="0" presId="urn:microsoft.com/office/officeart/2005/8/layout/list1"/>
    <dgm:cxn modelId="{82FFFA48-C3F7-4AD5-AB5D-F844542866F4}" type="presOf" srcId="{F0B78CBC-CBDA-46C9-929E-85199E667CC4}" destId="{ECFE74ED-7105-4194-8680-BB25A1E49CFB}" srcOrd="0" destOrd="0" presId="urn:microsoft.com/office/officeart/2005/8/layout/list1"/>
    <dgm:cxn modelId="{51E5C23E-6EFB-4E98-95F3-AB7BD2A5AA3D}" srcId="{EF5D9244-B2EE-4C29-8F47-5D3CE0ACF1A7}" destId="{073E84FE-B18B-4D22-AF7B-4B184FDAA9BA}" srcOrd="1" destOrd="0" parTransId="{DBCDC834-68C5-4986-9853-F1C27B73FB99}" sibTransId="{19C117B7-F6C6-4791-9846-CE39A7B77D25}"/>
    <dgm:cxn modelId="{69AE542A-34A1-405D-BB6C-2227C1B77071}" type="presOf" srcId="{073E84FE-B18B-4D22-AF7B-4B184FDAA9BA}" destId="{35B04919-E45A-445B-8E33-878B767387DD}" srcOrd="0" destOrd="1"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993DF85A-FEE7-46C2-97BC-DF3C996E9B7E}" type="presOf" srcId="{DAEB6F84-7DA0-4FE4-89DD-662120E27507}" destId="{D6C023B1-4119-4CE8-963E-7A50604B78B9}" srcOrd="0" destOrd="1" presId="urn:microsoft.com/office/officeart/2005/8/layout/list1"/>
    <dgm:cxn modelId="{E1419CD1-8920-4377-808E-6146F676871D}" type="presOf" srcId="{533ECE33-4BF9-4660-96E2-2A50AF5200D4}" destId="{49D4B14C-BC5E-4E30-9E57-C9556B2181F7}"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0811E898-DF03-46AF-BE06-B5521C93831D}" type="presOf" srcId="{0D740781-D3B4-4FDF-87D8-686B0140A31D}" destId="{D974D2DC-BF0E-48C6-8EDA-F113B445A6CF}" srcOrd="0" destOrd="0" presId="urn:microsoft.com/office/officeart/2005/8/layout/list1"/>
    <dgm:cxn modelId="{6E9790AE-7A7F-4ADB-9C5D-18E7DE6356E2}" type="presOf" srcId="{533ECE33-4BF9-4660-96E2-2A50AF5200D4}" destId="{0906846D-B162-433A-97D0-D4044DEE67CF}" srcOrd="1" destOrd="0"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2018/4/13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2018/4/13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smtClean="0"/>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smtClean="0"/>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a:p>
        </p:txBody>
      </p:sp>
    </p:spTree>
    <p:extLst>
      <p:ext uri="{BB962C8B-B14F-4D97-AF65-F5344CB8AC3E}">
        <p14:creationId xmlns:p14="http://schemas.microsoft.com/office/powerpoint/2010/main" val="194232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smtClean="0"/>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smtClean="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smtClean="0"/>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smtClean="0"/>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866588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9.xml"/><Relationship Id="rId6" Type="http://schemas.openxmlformats.org/officeDocument/2006/relationships/image" Target="../media/image16.emf"/><Relationship Id="rId5" Type="http://schemas.openxmlformats.org/officeDocument/2006/relationships/image" Target="../media/image15.jpg"/><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5863" y="3771130"/>
            <a:ext cx="8325019" cy="1114192"/>
          </a:xfrm>
        </p:spPr>
        <p:txBody>
          <a:bodyPr/>
          <a:lstStyle/>
          <a:p>
            <a:r>
              <a:rPr lang="zh-CN" altLang="en-US" dirty="0" smtClean="0"/>
              <a:t>可视化</a:t>
            </a:r>
            <a:endParaRPr lang="zh-CN" altLang="en-US" sz="2400" dirty="0"/>
          </a:p>
        </p:txBody>
      </p:sp>
      <p:sp>
        <p:nvSpPr>
          <p:cNvPr id="5" name="副标题 4"/>
          <p:cNvSpPr>
            <a:spLocks noGrp="1"/>
          </p:cNvSpPr>
          <p:nvPr>
            <p:ph type="subTitle" idx="1"/>
          </p:nvPr>
        </p:nvSpPr>
        <p:spPr/>
        <p:txBody>
          <a:bodyPr/>
          <a:lstStyle/>
          <a:p>
            <a:r>
              <a:rPr lang="zh-CN" altLang="en-US" dirty="0" smtClean="0"/>
              <a:t>彭铭燃  </a:t>
            </a:r>
            <a:r>
              <a:rPr lang="en-US" altLang="zh-CN" dirty="0" smtClean="0"/>
              <a:t>515030910382</a:t>
            </a:r>
            <a:r>
              <a:rPr lang="zh-CN" altLang="en-US" dirty="0" smtClean="0"/>
              <a:t> </a:t>
            </a:r>
            <a:endParaRPr lang="en-US" altLang="zh-CN" dirty="0" smtClean="0"/>
          </a:p>
          <a:p>
            <a:r>
              <a:rPr lang="zh-CN" altLang="en-US" dirty="0"/>
              <a:t>王晨</a:t>
            </a:r>
            <a:r>
              <a:rPr lang="zh-CN" altLang="en-US" dirty="0" smtClean="0"/>
              <a:t>阳  </a:t>
            </a:r>
            <a:r>
              <a:rPr lang="en-US" altLang="zh-CN" dirty="0" smtClean="0"/>
              <a:t>515030910383</a:t>
            </a:r>
          </a:p>
          <a:p>
            <a:r>
              <a:rPr lang="zh-CN" altLang="en-US" dirty="0" smtClean="0"/>
              <a:t>孙建凯  </a:t>
            </a:r>
            <a:r>
              <a:rPr lang="en-US" altLang="zh-CN" dirty="0" smtClean="0"/>
              <a:t>515021910021</a:t>
            </a:r>
            <a:endParaRPr lang="en-US" altLang="zh-CN" dirty="0"/>
          </a:p>
        </p:txBody>
      </p:sp>
      <p:sp>
        <p:nvSpPr>
          <p:cNvPr id="6" name="文本占位符 5"/>
          <p:cNvSpPr>
            <a:spLocks noGrp="1"/>
          </p:cNvSpPr>
          <p:nvPr>
            <p:ph type="body" sz="quarter" idx="10"/>
          </p:nvPr>
        </p:nvSpPr>
        <p:spPr>
          <a:xfrm>
            <a:off x="469123" y="6227211"/>
            <a:ext cx="4159250" cy="499004"/>
          </a:xfrm>
        </p:spPr>
        <p:txBody>
          <a:bodyPr/>
          <a:lstStyle/>
          <a:p>
            <a:r>
              <a:rPr lang="en-US" altLang="zh-CN" dirty="0" smtClean="0"/>
              <a:t>2018</a:t>
            </a:r>
            <a:r>
              <a:rPr lang="zh-CN" altLang="en-US" dirty="0" smtClean="0"/>
              <a:t>年</a:t>
            </a:r>
            <a:r>
              <a:rPr lang="en-US" altLang="zh-CN" dirty="0"/>
              <a:t>4</a:t>
            </a:r>
            <a:r>
              <a:rPr lang="zh-CN" altLang="en-US" dirty="0" smtClean="0"/>
              <a:t>月</a:t>
            </a:r>
            <a:endParaRPr lang="zh-CN" altLang="en-US" dirty="0"/>
          </a:p>
        </p:txBody>
      </p:sp>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第一栏内容</a:t>
            </a:r>
            <a:r>
              <a:rPr lang="zh-CN" altLang="en-US" dirty="0"/>
              <a:t>第一栏</a:t>
            </a:r>
            <a:r>
              <a:rPr lang="zh-CN" altLang="en-US" dirty="0" smtClean="0"/>
              <a:t>内容</a:t>
            </a:r>
            <a:r>
              <a:rPr lang="zh-CN" altLang="en-US" dirty="0"/>
              <a:t>第一栏</a:t>
            </a:r>
            <a:r>
              <a:rPr lang="zh-CN" altLang="en-US" dirty="0" smtClean="0"/>
              <a:t>内容</a:t>
            </a:r>
            <a:r>
              <a:rPr lang="zh-CN" altLang="en-US" dirty="0"/>
              <a:t>第一栏</a:t>
            </a:r>
            <a:r>
              <a:rPr lang="zh-CN" altLang="en-US" dirty="0" smtClean="0"/>
              <a:t>内容</a:t>
            </a:r>
            <a:r>
              <a:rPr lang="zh-CN" altLang="en-US" dirty="0"/>
              <a:t>第一栏</a:t>
            </a:r>
            <a:r>
              <a:rPr lang="zh-CN" altLang="en-US" dirty="0" smtClean="0"/>
              <a:t>内容</a:t>
            </a:r>
            <a:r>
              <a:rPr lang="zh-CN" altLang="en-US" dirty="0"/>
              <a:t>第一栏</a:t>
            </a:r>
            <a:r>
              <a:rPr lang="zh-CN" altLang="en-US" dirty="0" smtClean="0"/>
              <a:t>内容</a:t>
            </a:r>
            <a:endParaRPr lang="en-US" altLang="zh-CN" dirty="0" smtClean="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smtClean="0"/>
              <a:t>第二栏内容第二栏内容第二栏内容第二栏内容第二栏内容第二栏内容</a:t>
            </a:r>
          </a:p>
          <a:p>
            <a:r>
              <a:rPr lang="zh-CN" altLang="en-US" dirty="0" smtClean="0"/>
              <a:t>第二栏内容第二栏内容第二栏内容第二栏内容第二栏内容第二栏内容</a:t>
            </a:r>
          </a:p>
          <a:p>
            <a:r>
              <a:rPr lang="zh-CN" altLang="en-US" dirty="0" smtClean="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smtClean="0"/>
              <a:t>标题</a:t>
            </a:r>
            <a:r>
              <a:rPr lang="zh-CN" altLang="en-US" dirty="0"/>
              <a:t>内容标题内容</a:t>
            </a:r>
          </a:p>
        </p:txBody>
      </p:sp>
    </p:spTree>
    <p:extLst>
      <p:ext uri="{BB962C8B-B14F-4D97-AF65-F5344CB8AC3E}">
        <p14:creationId xmlns:p14="http://schemas.microsoft.com/office/powerpoint/2010/main" val="3094480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比较内容标题</a:t>
            </a:r>
            <a:endParaRPr lang="zh-CN" altLang="en-US" dirty="0"/>
          </a:p>
        </p:txBody>
      </p:sp>
      <p:sp>
        <p:nvSpPr>
          <p:cNvPr id="3" name="内容占位符 2"/>
          <p:cNvSpPr>
            <a:spLocks noGrp="1"/>
          </p:cNvSpPr>
          <p:nvPr>
            <p:ph sz="quarter" idx="10"/>
          </p:nvPr>
        </p:nvSpPr>
        <p:spPr/>
        <p:txBody>
          <a:bodyPr/>
          <a:lstStyle/>
          <a:p>
            <a:r>
              <a:rPr lang="zh-CN" altLang="en-US" dirty="0" smtClean="0"/>
              <a:t>比较内容比较内容比较内容</a:t>
            </a:r>
            <a:endParaRPr lang="en-US" altLang="zh-CN" dirty="0" smtClean="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lnSpcReduction="10000"/>
          </a:bodyPr>
          <a:lstStyle/>
          <a:p>
            <a:r>
              <a:rPr lang="zh-CN" altLang="en-US" dirty="0"/>
              <a:t>比较内容标题</a:t>
            </a:r>
          </a:p>
        </p:txBody>
      </p:sp>
    </p:spTree>
    <p:extLst>
      <p:ext uri="{BB962C8B-B14F-4D97-AF65-F5344CB8AC3E}">
        <p14:creationId xmlns:p14="http://schemas.microsoft.com/office/powerpoint/2010/main" val="120145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2473960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41856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2465555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a:t>
            </a:r>
            <a:r>
              <a:rPr lang="zh-CN" altLang="en-US" dirty="0" smtClean="0"/>
              <a:t>适合题图复杂</a:t>
            </a:r>
            <a:r>
              <a:rPr lang="zh-CN" altLang="en-US" dirty="0"/>
              <a:t>图片出现的情况下。</a:t>
            </a:r>
            <a:endParaRPr lang="en-US" altLang="zh-CN" dirty="0"/>
          </a:p>
          <a:p>
            <a:r>
              <a:rPr lang="zh-CN" altLang="en-US" dirty="0"/>
              <a:t>如需使用，</a:t>
            </a:r>
            <a:r>
              <a:rPr lang="zh-CN" altLang="en-US" dirty="0" smtClean="0"/>
              <a:t>建议所有</a:t>
            </a:r>
            <a:r>
              <a:rPr lang="zh-CN" altLang="en-US" dirty="0"/>
              <a:t>内页均使用极简版式</a:t>
            </a:r>
            <a:r>
              <a:rPr lang="zh-CN" altLang="en-US" dirty="0" smtClean="0"/>
              <a:t>，以</a:t>
            </a:r>
            <a:r>
              <a:rPr lang="zh-CN" altLang="en-US" dirty="0"/>
              <a:t>达到更</a:t>
            </a:r>
            <a:r>
              <a:rPr lang="zh-CN" altLang="en-US" dirty="0" smtClean="0"/>
              <a:t>简洁、清爽</a:t>
            </a:r>
            <a:r>
              <a:rPr lang="zh-CN" altLang="en-US" dirty="0"/>
              <a:t>的效果。</a:t>
            </a:r>
          </a:p>
          <a:p>
            <a:endParaRPr lang="zh-CN" altLang="en-US" dirty="0"/>
          </a:p>
        </p:txBody>
      </p:sp>
      <p:sp>
        <p:nvSpPr>
          <p:cNvPr id="3" name="标题 2"/>
          <p:cNvSpPr>
            <a:spLocks noGrp="1"/>
          </p:cNvSpPr>
          <p:nvPr>
            <p:ph type="title"/>
          </p:nvPr>
        </p:nvSpPr>
        <p:spPr/>
        <p:txBody>
          <a:bodyPr/>
          <a:lstStyle/>
          <a:p>
            <a:r>
              <a:rPr lang="zh-CN" altLang="en-US" dirty="0"/>
              <a:t>极</a:t>
            </a:r>
            <a:r>
              <a:rPr lang="zh-CN" altLang="en-US" dirty="0" smtClean="0"/>
              <a:t>简版内页</a:t>
            </a:r>
            <a:r>
              <a:rPr lang="en-US" altLang="zh-CN" dirty="0" smtClean="0"/>
              <a:t>-</a:t>
            </a:r>
            <a:r>
              <a:rPr lang="zh-CN" altLang="en-US" dirty="0" smtClean="0"/>
              <a:t>有页码</a:t>
            </a:r>
            <a:endParaRPr lang="zh-CN" altLang="en-US" dirty="0"/>
          </a:p>
        </p:txBody>
      </p:sp>
      <p:sp>
        <p:nvSpPr>
          <p:cNvPr id="4" name="灯片编号占位符 3"/>
          <p:cNvSpPr>
            <a:spLocks noGrp="1"/>
          </p:cNvSpPr>
          <p:nvPr>
            <p:ph type="sldNum" sz="quarter" idx="12"/>
          </p:nvPr>
        </p:nvSpPr>
        <p:spPr/>
        <p:txBody>
          <a:bodyPr/>
          <a:lstStyle/>
          <a:p>
            <a:fld id="{D4CE0C3C-47D3-4455-AB34-8268314DB49D}" type="slidenum">
              <a:rPr lang="en-US" altLang="zh-CN" smtClean="0"/>
              <a:pPr/>
              <a:t>15</a:t>
            </a:fld>
            <a:endParaRPr lang="en-US" altLang="zh-CN"/>
          </a:p>
        </p:txBody>
      </p:sp>
    </p:spTree>
    <p:extLst>
      <p:ext uri="{BB962C8B-B14F-4D97-AF65-F5344CB8AC3E}">
        <p14:creationId xmlns:p14="http://schemas.microsoft.com/office/powerpoint/2010/main" val="1026729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16</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smtClean="0"/>
              <a:t>空白页面，可供大型图表、图片排版</a:t>
            </a:r>
            <a:endParaRPr lang="en-US" altLang="zh-CN" sz="1600" dirty="0" smtClean="0"/>
          </a:p>
          <a:p>
            <a:r>
              <a:rPr lang="zh-CN" altLang="en-US" sz="1600" dirty="0" smtClean="0"/>
              <a:t>此文本框仅为注释，</a:t>
            </a:r>
            <a:r>
              <a:rPr lang="zh-CN" altLang="en-US" sz="1600" b="1" dirty="0" smtClean="0">
                <a:solidFill>
                  <a:schemeClr val="accent1"/>
                </a:solidFill>
              </a:rPr>
              <a:t>制作时请删除</a:t>
            </a:r>
            <a:endParaRPr lang="zh-CN" altLang="en-US" sz="1600" b="1" dirty="0">
              <a:solidFill>
                <a:schemeClr val="accent1"/>
              </a:solidFill>
            </a:endParaRPr>
          </a:p>
        </p:txBody>
      </p:sp>
    </p:spTree>
    <p:extLst>
      <p:ext uri="{BB962C8B-B14F-4D97-AF65-F5344CB8AC3E}">
        <p14:creationId xmlns:p14="http://schemas.microsoft.com/office/powerpoint/2010/main" val="2352436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a:t>
            </a:r>
            <a:r>
              <a:rPr lang="zh-CN" altLang="en-US" dirty="0" smtClean="0"/>
              <a:t>内容</a:t>
            </a:r>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a:t>
            </a:r>
            <a:r>
              <a:rPr lang="zh-CN" altLang="en-US" dirty="0" smtClean="0"/>
              <a:t>内容</a:t>
            </a:r>
            <a:endParaRPr lang="zh-CN" altLang="en-US" dirty="0"/>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17</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462846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a:t>
            </a:r>
            <a:r>
              <a:rPr lang="zh-CN" altLang="en-US" dirty="0" smtClean="0"/>
              <a:t>内容</a:t>
            </a:r>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a:t>
            </a:r>
            <a:r>
              <a:rPr lang="zh-CN" altLang="en-US" dirty="0" smtClean="0"/>
              <a:t>内容</a:t>
            </a:r>
            <a:endParaRPr lang="zh-CN" altLang="en-US" dirty="0"/>
          </a:p>
        </p:txBody>
      </p:sp>
      <p:sp>
        <p:nvSpPr>
          <p:cNvPr id="5" name="文本占位符 4"/>
          <p:cNvSpPr>
            <a:spLocks noGrp="1"/>
          </p:cNvSpPr>
          <p:nvPr>
            <p:ph type="body" sz="quarter" idx="3"/>
          </p:nvPr>
        </p:nvSpPr>
        <p:spPr/>
        <p:txBody>
          <a:bodyPr>
            <a:normAutofit lnSpcReduction="10000"/>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18</a:t>
            </a:fld>
            <a:endParaRPr lang="en-US" altLang="zh-CN" dirty="0"/>
          </a:p>
        </p:txBody>
      </p:sp>
    </p:spTree>
    <p:extLst>
      <p:ext uri="{BB962C8B-B14F-4D97-AF65-F5344CB8AC3E}">
        <p14:creationId xmlns:p14="http://schemas.microsoft.com/office/powerpoint/2010/main" val="2343789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578238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en-US" altLang="zh-CN" sz="2400" dirty="0" smtClean="0"/>
              <a:t>Motivation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Approach</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smtClean="0">
                <a:solidFill>
                  <a:schemeClr val="tx1">
                    <a:lumMod val="75000"/>
                    <a:lumOff val="25000"/>
                  </a:schemeClr>
                </a:solidFill>
              </a:rPr>
              <a:t>Results</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smtClean="0">
                <a:solidFill>
                  <a:schemeClr val="tx1">
                    <a:lumMod val="75000"/>
                    <a:lumOff val="25000"/>
                  </a:schemeClr>
                </a:solidFill>
              </a:rPr>
              <a:t>Future Work</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可仅使用蓝色</a:t>
            </a:r>
            <a:endParaRPr lang="zh-CN" altLang="en-US" dirty="0"/>
          </a:p>
        </p:txBody>
      </p:sp>
      <p:graphicFrame>
        <p:nvGraphicFramePr>
          <p:cNvPr id="3" name="图示 2"/>
          <p:cNvGraphicFramePr/>
          <p:nvPr>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smtClean="0"/>
              <a:t>请使用本主题包含的交大</a:t>
            </a:r>
            <a:r>
              <a:rPr lang="en-US" altLang="zh-CN" dirty="0" smtClean="0"/>
              <a:t>VI</a:t>
            </a:r>
            <a:r>
              <a:rPr lang="zh-CN" altLang="en-US" dirty="0" smtClean="0"/>
              <a:t>指定</a:t>
            </a:r>
            <a:r>
              <a:rPr lang="zh-CN" altLang="en-US" smtClean="0"/>
              <a:t>配色；</a:t>
            </a:r>
            <a:endParaRPr lang="en-US" altLang="zh-CN" dirty="0" smtClean="0"/>
          </a:p>
        </p:txBody>
      </p:sp>
      <p:sp>
        <p:nvSpPr>
          <p:cNvPr id="2" name="标题 1"/>
          <p:cNvSpPr>
            <a:spLocks noGrp="1"/>
          </p:cNvSpPr>
          <p:nvPr>
            <p:ph type="title"/>
          </p:nvPr>
        </p:nvSpPr>
        <p:spPr/>
        <p:txBody>
          <a:bodyPr/>
          <a:lstStyle/>
          <a:p>
            <a:r>
              <a:rPr lang="zh-CN" altLang="en-US" dirty="0" smtClean="0"/>
              <a:t>可使用多色搭配</a:t>
            </a:r>
            <a:endParaRPr lang="zh-CN" altLang="en-US" dirty="0"/>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smtClean="0">
                  <a:solidFill>
                    <a:srgbClr val="FFFFFF"/>
                  </a:solidFill>
                </a:rPr>
                <a:t>此图示仅为示例</a:t>
              </a:r>
              <a:endParaRPr lang="zh-CN" altLang="en-US" sz="1400" dirty="0">
                <a:solidFill>
                  <a:srgbClr val="FFFFFF"/>
                </a:solidFill>
              </a:endParaRP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smtClean="0">
                  <a:solidFill>
                    <a:srgbClr val="FFFFFF"/>
                  </a:solidFill>
                </a:rPr>
                <a:t>此图示仅为示例</a:t>
              </a:r>
              <a:endParaRPr lang="zh-CN" altLang="en-US" sz="1400" dirty="0">
                <a:solidFill>
                  <a:srgbClr val="FFFFFF"/>
                </a:solidFill>
              </a:endParaRP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smtClean="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a:t>
              </a:r>
              <a:r>
                <a:rPr lang="zh-CN" altLang="en-US" sz="1400" b="1" dirty="0" smtClean="0">
                  <a:solidFill>
                    <a:srgbClr val="FFFFFF"/>
                  </a:solidFill>
                </a:rPr>
                <a:t>图示</a:t>
              </a:r>
              <a:endParaRPr lang="en-US" altLang="zh-CN" sz="1400" b="1" dirty="0" smtClean="0">
                <a:solidFill>
                  <a:srgbClr val="FFFFFF"/>
                </a:solidFill>
              </a:endParaRPr>
            </a:p>
            <a:p>
              <a:pPr algn="ctr" eaLnBrk="0" fontAlgn="ctr" hangingPunct="0">
                <a:buClr>
                  <a:srgbClr val="FF0000"/>
                </a:buClr>
                <a:buSzPct val="70000"/>
                <a:defRPr/>
              </a:pPr>
              <a:r>
                <a:rPr lang="zh-CN" altLang="en-US" sz="1400" b="1" dirty="0" smtClean="0">
                  <a:solidFill>
                    <a:srgbClr val="FFFFFF"/>
                  </a:solidFill>
                </a:rPr>
                <a:t>仅</a:t>
              </a:r>
              <a:r>
                <a:rPr lang="zh-CN" altLang="en-US" sz="1400" b="1" dirty="0">
                  <a:solidFill>
                    <a:srgbClr val="FFFFFF"/>
                  </a:solidFill>
                </a:rPr>
                <a:t>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a:t>
              </a:r>
              <a:r>
                <a:rPr lang="zh-CN" altLang="en-US" sz="1200" dirty="0" smtClean="0">
                  <a:solidFill>
                    <a:srgbClr val="FFFFFF"/>
                  </a:solidFill>
                </a:rPr>
                <a:t>图示</a:t>
              </a:r>
              <a:endParaRPr lang="en-US" altLang="zh-CN" sz="1200" dirty="0" smtClean="0">
                <a:solidFill>
                  <a:srgbClr val="FFFFFF"/>
                </a:solidFill>
              </a:endParaRPr>
            </a:p>
            <a:p>
              <a:pPr algn="ctr" eaLnBrk="0" fontAlgn="ctr" hangingPunct="0">
                <a:buClr>
                  <a:srgbClr val="FF0000"/>
                </a:buClr>
                <a:buSzPct val="70000"/>
                <a:defRPr/>
              </a:pPr>
              <a:r>
                <a:rPr lang="zh-CN" altLang="en-US" sz="1200" dirty="0" smtClean="0">
                  <a:solidFill>
                    <a:srgbClr val="FFFFFF"/>
                  </a:solidFill>
                </a:rPr>
                <a:t>仅</a:t>
              </a:r>
              <a:r>
                <a:rPr lang="zh-CN" altLang="en-US" sz="1200" dirty="0">
                  <a:solidFill>
                    <a:srgbClr val="FFFFFF"/>
                  </a:solidFill>
                </a:rPr>
                <a:t>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a:t>
              </a:r>
              <a:r>
                <a:rPr lang="zh-CN" altLang="en-US" sz="1200" dirty="0" smtClean="0">
                  <a:solidFill>
                    <a:srgbClr val="FFFFFF"/>
                  </a:solidFill>
                </a:rPr>
                <a:t>图示</a:t>
              </a:r>
              <a:endParaRPr lang="en-US" altLang="zh-CN" sz="1200" dirty="0" smtClean="0">
                <a:solidFill>
                  <a:srgbClr val="FFFFFF"/>
                </a:solidFill>
              </a:endParaRPr>
            </a:p>
            <a:p>
              <a:pPr algn="ctr" eaLnBrk="0" fontAlgn="ctr" hangingPunct="0">
                <a:buClr>
                  <a:srgbClr val="FF0000"/>
                </a:buClr>
                <a:buSzPct val="70000"/>
                <a:defRPr/>
              </a:pPr>
              <a:r>
                <a:rPr lang="zh-CN" altLang="en-US" sz="1200" dirty="0" smtClean="0">
                  <a:solidFill>
                    <a:srgbClr val="FFFFFF"/>
                  </a:solidFill>
                </a:rPr>
                <a:t>仅</a:t>
              </a:r>
              <a:r>
                <a:rPr lang="zh-CN" altLang="en-US" sz="1200" dirty="0">
                  <a:solidFill>
                    <a:srgbClr val="FFFFFF"/>
                  </a:solidFill>
                </a:rPr>
                <a:t>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a:t>
              </a:r>
              <a:r>
                <a:rPr lang="zh-CN" altLang="en-US" sz="1200" dirty="0" smtClean="0">
                  <a:solidFill>
                    <a:srgbClr val="FFFFFF"/>
                  </a:solidFill>
                </a:rPr>
                <a:t>图示</a:t>
              </a:r>
              <a:endParaRPr lang="en-US" altLang="zh-CN" sz="1200" dirty="0" smtClean="0">
                <a:solidFill>
                  <a:srgbClr val="FFFFFF"/>
                </a:solidFill>
              </a:endParaRPr>
            </a:p>
            <a:p>
              <a:pPr algn="ctr" eaLnBrk="0" fontAlgn="ctr" hangingPunct="0">
                <a:buClr>
                  <a:srgbClr val="FF0000"/>
                </a:buClr>
                <a:buSzPct val="70000"/>
                <a:defRPr/>
              </a:pPr>
              <a:r>
                <a:rPr lang="zh-CN" altLang="en-US" sz="1200" dirty="0" smtClean="0">
                  <a:solidFill>
                    <a:srgbClr val="FFFFFF"/>
                  </a:solidFill>
                </a:rPr>
                <a:t>仅</a:t>
              </a:r>
              <a:r>
                <a:rPr lang="zh-CN" altLang="en-US" sz="1200" dirty="0">
                  <a:solidFill>
                    <a:srgbClr val="FFFFFF"/>
                  </a:solidFill>
                </a:rPr>
                <a:t>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smtClean="0">
                  <a:latin typeface="+mn-lt"/>
                  <a:ea typeface="+mn-ea"/>
                </a:rPr>
                <a:t>此图示</a:t>
              </a:r>
              <a:endParaRPr lang="en-US" altLang="zh-CN" sz="2800" dirty="0" smtClean="0">
                <a:latin typeface="+mn-lt"/>
                <a:ea typeface="+mn-ea"/>
              </a:endParaRPr>
            </a:p>
            <a:p>
              <a:pPr algn="ctr" eaLnBrk="1" hangingPunct="1">
                <a:spcBef>
                  <a:spcPct val="0"/>
                </a:spcBef>
                <a:buFontTx/>
                <a:buNone/>
                <a:defRPr/>
              </a:pPr>
              <a:r>
                <a:rPr lang="zh-CN" altLang="en-US" sz="2800" dirty="0" smtClean="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smtClean="0"/>
              <a:t>可使用</a:t>
            </a:r>
            <a:r>
              <a:rPr lang="en-US" altLang="zh-CN" dirty="0" smtClean="0"/>
              <a:t>VI</a:t>
            </a:r>
            <a:r>
              <a:rPr lang="zh-CN" altLang="en-US" dirty="0" smtClean="0"/>
              <a:t>辅助图形</a:t>
            </a:r>
            <a:endParaRPr lang="zh-CN" altLang="en-US" dirty="0"/>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a:t>
            </a:r>
            <a:r>
              <a:rPr lang="zh-CN" altLang="en-US" dirty="0" smtClean="0"/>
              <a:t>作为</a:t>
            </a:r>
            <a:r>
              <a:rPr lang="en-US" altLang="zh-CN" dirty="0" smtClean="0"/>
              <a:t>ICON</a:t>
            </a:r>
            <a:r>
              <a:rPr lang="zh-CN" altLang="en-US" dirty="0" smtClean="0"/>
              <a:t>或形状，如：</a:t>
            </a:r>
            <a:endParaRPr lang="zh-CN" altLang="en-US" dirty="0"/>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smtClean="0"/>
              <a:t>可作为分割线，如：</a:t>
            </a:r>
            <a:endParaRPr lang="zh-CN" altLang="en-US" dirty="0"/>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smtClean="0"/>
              <a:t>文字内容</a:t>
            </a:r>
            <a:endParaRPr lang="zh-CN" altLang="en-US" dirty="0"/>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smtClean="0"/>
              <a:t>文字内容</a:t>
            </a:r>
            <a:endParaRPr lang="zh-CN" altLang="en-US" dirty="0"/>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smtClean="0">
                <a:solidFill>
                  <a:schemeClr val="bg1"/>
                </a:solidFill>
              </a:rPr>
              <a:t>注：</a:t>
            </a:r>
            <a:endParaRPr lang="zh-CN" altLang="en-US" sz="2000" b="1" dirty="0">
              <a:solidFill>
                <a:schemeClr val="bg1"/>
              </a:solidFill>
            </a:endParaRP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2085259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smtClean="0"/>
              <a:t>使用辅助图形增加图片边。</a:t>
            </a:r>
            <a:endParaRPr lang="en-US" altLang="zh-CN" sz="1600" dirty="0" smtClean="0"/>
          </a:p>
          <a:p>
            <a:pPr marL="285750" indent="-285750">
              <a:lnSpc>
                <a:spcPct val="120000"/>
              </a:lnSpc>
              <a:spcAft>
                <a:spcPts val="200"/>
              </a:spcAft>
              <a:buClr>
                <a:schemeClr val="accent1"/>
              </a:buClr>
              <a:buFont typeface="Arial" panose="020B0604020202020204" pitchFamily="34" charset="0"/>
              <a:buChar char="•"/>
            </a:pPr>
            <a:r>
              <a:rPr lang="zh-CN" altLang="en-US" sz="1600" dirty="0" smtClean="0"/>
              <a:t>本页图片处理的方式</a:t>
            </a:r>
            <a:r>
              <a:rPr lang="zh-CN" altLang="en-US" sz="1600" b="1" dirty="0" smtClean="0">
                <a:solidFill>
                  <a:schemeClr val="accent1"/>
                </a:solidFill>
              </a:rPr>
              <a:t>仅供参考，非指定样式</a:t>
            </a:r>
            <a:r>
              <a:rPr lang="zh-CN" altLang="en-US" sz="1600" dirty="0" smtClean="0"/>
              <a:t>。</a:t>
            </a:r>
            <a:endParaRPr lang="en-US" altLang="zh-CN" sz="1600" dirty="0" smtClean="0"/>
          </a:p>
          <a:p>
            <a:pPr marL="285750" indent="-285750">
              <a:lnSpc>
                <a:spcPct val="120000"/>
              </a:lnSpc>
              <a:spcAft>
                <a:spcPts val="200"/>
              </a:spcAft>
              <a:buClr>
                <a:schemeClr val="accent1"/>
              </a:buClr>
              <a:buFont typeface="Arial" panose="020B0604020202020204" pitchFamily="34" charset="0"/>
              <a:buChar char="•"/>
            </a:pPr>
            <a:r>
              <a:rPr lang="zh-CN" altLang="en-US" sz="1600" dirty="0" smtClean="0"/>
              <a:t>仅为方便使用，本页</a:t>
            </a:r>
            <a:r>
              <a:rPr lang="en-US" altLang="zh-CN" sz="1600" dirty="0" smtClean="0"/>
              <a:t>PPT</a:t>
            </a:r>
            <a:r>
              <a:rPr lang="zh-CN" altLang="en-US" sz="1600" dirty="0" smtClean="0"/>
              <a:t>中所有的图片均为</a:t>
            </a:r>
            <a:r>
              <a:rPr lang="en-US" altLang="zh-CN" sz="1600" dirty="0" smtClean="0"/>
              <a:t>3:2</a:t>
            </a:r>
            <a:r>
              <a:rPr lang="zh-CN" altLang="en-US" sz="1600" dirty="0" smtClean="0"/>
              <a:t>主流图片比例。如需更精确的</a:t>
            </a:r>
            <a:r>
              <a:rPr lang="en-US" altLang="zh-CN" sz="1600" dirty="0" smtClean="0"/>
              <a:t>PPT</a:t>
            </a:r>
            <a:r>
              <a:rPr lang="zh-CN" altLang="en-US" sz="1600" dirty="0" smtClean="0"/>
              <a:t>制作或其他设计，请根据设计标准对图片进行剪裁。</a:t>
            </a:r>
            <a:endParaRPr lang="zh-CN" altLang="en-US" sz="1600" dirty="0"/>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smtClean="0">
                <a:solidFill>
                  <a:schemeClr val="bg1"/>
                </a:solidFill>
              </a:rPr>
              <a:t>注：</a:t>
            </a:r>
            <a:endParaRPr lang="zh-CN" altLang="en-US" sz="2000" b="1" dirty="0">
              <a:solidFill>
                <a:schemeClr val="bg1"/>
              </a:solidFill>
            </a:endParaRPr>
          </a:p>
        </p:txBody>
      </p:sp>
    </p:spTree>
    <p:extLst>
      <p:ext uri="{BB962C8B-B14F-4D97-AF65-F5344CB8AC3E}">
        <p14:creationId xmlns:p14="http://schemas.microsoft.com/office/powerpoint/2010/main" val="3997683999"/>
      </p:ext>
    </p:extLst>
  </p:cSld>
  <p:clrMapOvr>
    <a:masterClrMapping/>
  </p:clrMapOvr>
  <p:transition spd="med">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mn-ea"/>
                <a:ea typeface="+mn-ea"/>
              </a:rPr>
              <a:t>谢谢！</a:t>
            </a:r>
            <a:endParaRPr lang="zh-CN" altLang="en-US" dirty="0">
              <a:latin typeface="+mn-ea"/>
              <a:ea typeface="+mn-ea"/>
            </a:endParaRPr>
          </a:p>
        </p:txBody>
      </p:sp>
    </p:spTree>
    <p:extLst>
      <p:ext uri="{BB962C8B-B14F-4D97-AF65-F5344CB8AC3E}">
        <p14:creationId xmlns:p14="http://schemas.microsoft.com/office/powerpoint/2010/main" val="1362973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lstStyle/>
          <a:p>
            <a:pPr>
              <a:lnSpc>
                <a:spcPct val="150000"/>
              </a:lnSpc>
            </a:pPr>
            <a:r>
              <a:rPr lang="zh-CN" altLang="en-US" dirty="0" smtClean="0"/>
              <a:t>点击开始</a:t>
            </a:r>
            <a:r>
              <a:rPr lang="en-US" altLang="zh-CN" dirty="0" smtClean="0"/>
              <a:t>-</a:t>
            </a:r>
            <a:r>
              <a:rPr lang="zh-CN" altLang="en-US" dirty="0" smtClean="0"/>
              <a:t>新增幻灯片的下拉按钮可以看到本</a:t>
            </a:r>
            <a:r>
              <a:rPr lang="en-US" altLang="zh-CN" dirty="0"/>
              <a:t>PPT</a:t>
            </a:r>
            <a:r>
              <a:rPr lang="zh-CN" altLang="en-US" dirty="0" smtClean="0"/>
              <a:t>所包含的版式。</a:t>
            </a:r>
            <a:endParaRPr lang="en-US" altLang="zh-CN" dirty="0" smtClean="0"/>
          </a:p>
          <a:p>
            <a:pPr>
              <a:lnSpc>
                <a:spcPct val="150000"/>
              </a:lnSpc>
            </a:pPr>
            <a:r>
              <a:rPr lang="zh-CN" altLang="en-US" dirty="0" smtClean="0"/>
              <a:t>版式分为有页码版和没有页码版，供使用者选择。其中有页码的版式会</a:t>
            </a:r>
            <a:r>
              <a:rPr lang="zh-CN" altLang="en-US" dirty="0"/>
              <a:t>自动添加页码。</a:t>
            </a:r>
            <a:endParaRPr lang="en-US" altLang="zh-CN" dirty="0"/>
          </a:p>
          <a:p>
            <a:pPr marL="0" indent="0">
              <a:lnSpc>
                <a:spcPct val="150000"/>
              </a:lnSpc>
              <a:buNone/>
            </a:pPr>
            <a:endParaRPr lang="en-US" altLang="zh-CN" dirty="0" smtClean="0"/>
          </a:p>
        </p:txBody>
      </p:sp>
      <p:sp>
        <p:nvSpPr>
          <p:cNvPr id="3" name="标题 2"/>
          <p:cNvSpPr>
            <a:spLocks noGrp="1"/>
          </p:cNvSpPr>
          <p:nvPr>
            <p:ph type="title"/>
          </p:nvPr>
        </p:nvSpPr>
        <p:spPr/>
        <p:txBody>
          <a:bodyPr/>
          <a:lstStyle/>
          <a:p>
            <a:r>
              <a:rPr lang="en-US" altLang="zh-CN" smtClean="0"/>
              <a:t>Motivation</a:t>
            </a:r>
            <a:endParaRPr lang="zh-CN" altLang="en-US" dirty="0"/>
          </a:p>
        </p:txBody>
      </p:sp>
      <p:pic>
        <p:nvPicPr>
          <p:cNvPr id="5" name="图片 4"/>
          <p:cNvPicPr>
            <a:picLocks noChangeAspect="1"/>
          </p:cNvPicPr>
          <p:nvPr/>
        </p:nvPicPr>
        <p:blipFill rotWithShape="1">
          <a:blip r:embed="rId2"/>
          <a:srcRect l="6347" t="6852" r="68334" b="13318"/>
          <a:stretch/>
        </p:blipFill>
        <p:spPr>
          <a:xfrm>
            <a:off x="6446886" y="1762704"/>
            <a:ext cx="2419301" cy="4767445"/>
          </a:xfrm>
          <a:prstGeom prst="rect">
            <a:avLst/>
          </a:prstGeom>
        </p:spPr>
      </p:pic>
    </p:spTree>
    <p:extLst>
      <p:ext uri="{BB962C8B-B14F-4D97-AF65-F5344CB8AC3E}">
        <p14:creationId xmlns:p14="http://schemas.microsoft.com/office/powerpoint/2010/main" val="233054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644417" cy="4921498"/>
          </a:xfrm>
        </p:spPr>
        <p:txBody>
          <a:bodyPr/>
          <a:lstStyle/>
          <a:p>
            <a:pPr>
              <a:lnSpc>
                <a:spcPct val="150000"/>
              </a:lnSpc>
            </a:pPr>
            <a:r>
              <a:rPr lang="zh-CN" altLang="en-US" dirty="0"/>
              <a:t>请</a:t>
            </a:r>
            <a:r>
              <a:rPr lang="zh-CN" altLang="en-US" dirty="0" smtClean="0"/>
              <a:t>在</a:t>
            </a:r>
            <a:r>
              <a:rPr lang="zh-CN" altLang="en-US" dirty="0"/>
              <a:t>设计菜单卡的下拉列表里可以选择保存当前</a:t>
            </a:r>
            <a:r>
              <a:rPr lang="zh-CN" altLang="en-US" dirty="0" smtClean="0"/>
              <a:t>主题。下次使用时即可在设计菜单中直接调用主题设置。</a:t>
            </a:r>
            <a:endParaRPr lang="en-US" altLang="zh-CN" dirty="0"/>
          </a:p>
          <a:p>
            <a:pPr>
              <a:lnSpc>
                <a:spcPct val="150000"/>
              </a:lnSpc>
            </a:pPr>
            <a:r>
              <a:rPr lang="zh-CN" altLang="en-US" dirty="0" smtClean="0"/>
              <a:t>字体使用的是等线字体，系统升级为</a:t>
            </a:r>
            <a:r>
              <a:rPr lang="en-US" altLang="zh-CN" dirty="0" smtClean="0"/>
              <a:t>WIN10</a:t>
            </a:r>
            <a:r>
              <a:rPr lang="zh-CN" altLang="en-US" dirty="0" smtClean="0"/>
              <a:t>后自动安装。</a:t>
            </a:r>
            <a:r>
              <a:rPr lang="zh-CN" altLang="en-US" smtClean="0"/>
              <a:t>如系统尚未升级可以尝试微软雅黑字体。</a:t>
            </a:r>
            <a:r>
              <a:rPr lang="zh-CN" altLang="en-US" dirty="0" smtClean="0"/>
              <a:t>配色使用的是</a:t>
            </a:r>
            <a:r>
              <a:rPr lang="en-US" altLang="zh-CN" dirty="0" smtClean="0"/>
              <a:t>VI</a:t>
            </a:r>
            <a:r>
              <a:rPr lang="zh-CN" altLang="en-US" dirty="0" smtClean="0"/>
              <a:t>辅助</a:t>
            </a:r>
            <a:r>
              <a:rPr lang="zh-CN" altLang="en-US" dirty="0"/>
              <a:t>色</a:t>
            </a:r>
            <a:r>
              <a:rPr lang="zh-CN" altLang="en-US" dirty="0" smtClean="0"/>
              <a:t>系。</a:t>
            </a:r>
            <a:endParaRPr lang="en-US" altLang="zh-CN" dirty="0" smtClean="0"/>
          </a:p>
          <a:p>
            <a:pPr marL="0" indent="0">
              <a:lnSpc>
                <a:spcPct val="150000"/>
              </a:lnSpc>
              <a:buNone/>
            </a:pPr>
            <a:endParaRPr lang="en-US" altLang="zh-CN" dirty="0"/>
          </a:p>
          <a:p>
            <a:pPr marL="0" indent="0">
              <a:lnSpc>
                <a:spcPct val="150000"/>
              </a:lnSpc>
              <a:buNone/>
            </a:pPr>
            <a:endParaRPr lang="en-US" altLang="zh-CN" dirty="0" smtClean="0"/>
          </a:p>
        </p:txBody>
      </p:sp>
      <p:sp>
        <p:nvSpPr>
          <p:cNvPr id="3" name="标题 2"/>
          <p:cNvSpPr>
            <a:spLocks noGrp="1"/>
          </p:cNvSpPr>
          <p:nvPr>
            <p:ph type="title"/>
          </p:nvPr>
        </p:nvSpPr>
        <p:spPr/>
        <p:txBody>
          <a:bodyPr/>
          <a:lstStyle/>
          <a:p>
            <a:r>
              <a:rPr lang="zh-CN" altLang="en-US" dirty="0" smtClean="0"/>
              <a:t>关于模板的使用说明</a:t>
            </a:r>
            <a:endParaRPr lang="zh-CN" altLang="en-US" dirty="0"/>
          </a:p>
        </p:txBody>
      </p:sp>
      <p:pic>
        <p:nvPicPr>
          <p:cNvPr id="7" name="图片 6"/>
          <p:cNvPicPr>
            <a:picLocks noChangeAspect="1"/>
          </p:cNvPicPr>
          <p:nvPr/>
        </p:nvPicPr>
        <p:blipFill rotWithShape="1">
          <a:blip r:embed="rId2"/>
          <a:srcRect r="29920"/>
          <a:stretch/>
        </p:blipFill>
        <p:spPr>
          <a:xfrm>
            <a:off x="5321876" y="1685678"/>
            <a:ext cx="3544311" cy="3304039"/>
          </a:xfrm>
          <a:prstGeom prst="rect">
            <a:avLst/>
          </a:prstGeom>
        </p:spPr>
      </p:pic>
    </p:spTree>
    <p:extLst>
      <p:ext uri="{BB962C8B-B14F-4D97-AF65-F5344CB8AC3E}">
        <p14:creationId xmlns:p14="http://schemas.microsoft.com/office/powerpoint/2010/main" val="4256661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无页码版式</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有页码版式</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图形与配色</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solidFill>
                  <a:schemeClr val="tx1">
                    <a:lumMod val="75000"/>
                    <a:lumOff val="25000"/>
                  </a:schemeClr>
                </a:solidFill>
              </a:rPr>
              <a:t>图片处理及排版</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595279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smtClean="0"/>
              <a:t>文字内容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a:p>
          <a:p>
            <a:pPr lvl="1"/>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smtClean="0"/>
          </a:p>
          <a:p>
            <a:pPr lvl="1"/>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smtClean="0"/>
          </a:p>
          <a:p>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r>
              <a:rPr lang="zh-CN" altLang="en-US" dirty="0"/>
              <a:t>文字</a:t>
            </a:r>
            <a:r>
              <a:rPr lang="zh-CN" altLang="en-US" dirty="0" smtClean="0"/>
              <a:t>内容</a:t>
            </a:r>
            <a:endParaRPr lang="en-US" altLang="zh-CN" dirty="0" smtClean="0"/>
          </a:p>
        </p:txBody>
      </p:sp>
      <p:sp>
        <p:nvSpPr>
          <p:cNvPr id="3" name="标题 2"/>
          <p:cNvSpPr>
            <a:spLocks noGrp="1"/>
          </p:cNvSpPr>
          <p:nvPr>
            <p:ph type="title"/>
          </p:nvPr>
        </p:nvSpPr>
        <p:spPr/>
        <p:txBody>
          <a:bodyPr/>
          <a:lstStyle/>
          <a:p>
            <a:r>
              <a:rPr lang="zh-CN" altLang="en-US" dirty="0" smtClean="0"/>
              <a:t>标题内容</a:t>
            </a:r>
            <a:r>
              <a:rPr lang="zh-CN" altLang="en-US" dirty="0"/>
              <a:t>标题内容</a:t>
            </a:r>
          </a:p>
        </p:txBody>
      </p:sp>
    </p:spTree>
    <p:extLst>
      <p:ext uri="{BB962C8B-B14F-4D97-AF65-F5344CB8AC3E}">
        <p14:creationId xmlns:p14="http://schemas.microsoft.com/office/powerpoint/2010/main" val="175366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纯标题页面标题</a:t>
            </a:r>
            <a:r>
              <a:rPr lang="zh-CN" altLang="en-US" dirty="0"/>
              <a:t>内容</a:t>
            </a:r>
          </a:p>
        </p:txBody>
      </p:sp>
    </p:spTree>
    <p:extLst>
      <p:ext uri="{BB962C8B-B14F-4D97-AF65-F5344CB8AC3E}">
        <p14:creationId xmlns:p14="http://schemas.microsoft.com/office/powerpoint/2010/main" val="3624108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a:t>
            </a:r>
            <a:r>
              <a:rPr lang="zh-CN" altLang="en-US" dirty="0" smtClean="0"/>
              <a:t>简版内页去除了题图，换以纯色背景；</a:t>
            </a:r>
            <a:endParaRPr lang="en-US" altLang="zh-CN" dirty="0" smtClean="0"/>
          </a:p>
          <a:p>
            <a:r>
              <a:rPr lang="zh-CN" altLang="en-US" dirty="0" smtClean="0"/>
              <a:t>供内页内容较为复杂时使用，可以避免复杂图片对内容呈现的干扰；</a:t>
            </a:r>
            <a:endParaRPr lang="en-US" altLang="zh-CN" dirty="0" smtClean="0"/>
          </a:p>
          <a:p>
            <a:r>
              <a:rPr lang="zh-CN" altLang="en-US" dirty="0" smtClean="0"/>
              <a:t>供</a:t>
            </a:r>
            <a:r>
              <a:rPr lang="en-US" altLang="zh-CN" dirty="0" smtClean="0"/>
              <a:t>PPT</a:t>
            </a:r>
            <a:r>
              <a:rPr lang="zh-CN" altLang="en-US" dirty="0" smtClean="0"/>
              <a:t>使用场合较为严肃，不适合复杂图片出现的情况下。</a:t>
            </a:r>
            <a:endParaRPr lang="en-US" altLang="zh-CN" dirty="0" smtClean="0"/>
          </a:p>
          <a:p>
            <a:r>
              <a:rPr lang="zh-CN" altLang="en-US" dirty="0" smtClean="0"/>
              <a:t>如需使用，建议</a:t>
            </a:r>
            <a:r>
              <a:rPr lang="en-US" altLang="zh-CN" dirty="0" smtClean="0"/>
              <a:t>PPT</a:t>
            </a:r>
            <a:r>
              <a:rPr lang="zh-CN" altLang="en-US" dirty="0" smtClean="0"/>
              <a:t>所有内页均使用极简版式，可以达到更简洁清爽的效果。</a:t>
            </a:r>
            <a:endParaRPr lang="zh-CN" altLang="en-US" dirty="0"/>
          </a:p>
        </p:txBody>
      </p:sp>
      <p:sp>
        <p:nvSpPr>
          <p:cNvPr id="3" name="标题 2"/>
          <p:cNvSpPr>
            <a:spLocks noGrp="1"/>
          </p:cNvSpPr>
          <p:nvPr>
            <p:ph type="title"/>
          </p:nvPr>
        </p:nvSpPr>
        <p:spPr/>
        <p:txBody>
          <a:bodyPr/>
          <a:lstStyle/>
          <a:p>
            <a:r>
              <a:rPr lang="zh-CN" altLang="en-US" dirty="0" smtClean="0"/>
              <a:t>极简版内页</a:t>
            </a:r>
            <a:endParaRPr lang="zh-CN" altLang="en-US" dirty="0"/>
          </a:p>
        </p:txBody>
      </p:sp>
    </p:spTree>
    <p:extLst>
      <p:ext uri="{BB962C8B-B14F-4D97-AF65-F5344CB8AC3E}">
        <p14:creationId xmlns:p14="http://schemas.microsoft.com/office/powerpoint/2010/main" val="1305822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smtClean="0"/>
              <a:t>空白页面，可供大型图表、图片排版</a:t>
            </a:r>
            <a:endParaRPr lang="en-US" altLang="zh-CN" sz="1600" dirty="0" smtClean="0"/>
          </a:p>
          <a:p>
            <a:r>
              <a:rPr lang="zh-CN" altLang="en-US" sz="1600" dirty="0" smtClean="0"/>
              <a:t>此文本框仅为注释，</a:t>
            </a:r>
            <a:r>
              <a:rPr lang="zh-CN" altLang="en-US" sz="1600" b="1" dirty="0" smtClean="0">
                <a:solidFill>
                  <a:schemeClr val="accent1"/>
                </a:solidFill>
              </a:rPr>
              <a:t>制作时请删除</a:t>
            </a:r>
            <a:endParaRPr lang="zh-CN" altLang="en-US" sz="1600" b="1" dirty="0">
              <a:solidFill>
                <a:schemeClr val="accent1"/>
              </a:solidFill>
            </a:endParaRPr>
          </a:p>
        </p:txBody>
      </p:sp>
    </p:spTree>
    <p:extLst>
      <p:ext uri="{BB962C8B-B14F-4D97-AF65-F5344CB8AC3E}">
        <p14:creationId xmlns:p14="http://schemas.microsoft.com/office/powerpoint/2010/main" val="119608353"/>
      </p:ext>
    </p:extLst>
  </p:cSld>
  <p:clrMapOvr>
    <a:masterClrMapping/>
  </p:clrMapOvr>
  <p:transition spd="med">
    <p:push/>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944</TotalTime>
  <Words>1071</Words>
  <Application>Microsoft Office PowerPoint</Application>
  <PresentationFormat>全屏显示(4:3)</PresentationFormat>
  <Paragraphs>179</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等线</vt:lpstr>
      <vt:lpstr>等线 Light</vt:lpstr>
      <vt:lpstr>微软雅黑</vt:lpstr>
      <vt:lpstr>Arial</vt:lpstr>
      <vt:lpstr>Calibri</vt:lpstr>
      <vt:lpstr>2016-VI主题-蓝</vt:lpstr>
      <vt:lpstr>可视化</vt:lpstr>
      <vt:lpstr>目录 Contents</vt:lpstr>
      <vt:lpstr>Motivation</vt:lpstr>
      <vt:lpstr>关于模板的使用说明</vt:lpstr>
      <vt:lpstr>目录 Contents</vt:lpstr>
      <vt:lpstr>标题内容标题内容</vt:lpstr>
      <vt:lpstr>纯标题页面标题内容</vt:lpstr>
      <vt:lpstr>极简版内页</vt:lpstr>
      <vt:lpstr>PowerPoint 演示文稿</vt:lpstr>
      <vt:lpstr>标题内容标题内容</vt:lpstr>
      <vt:lpstr>比较内容标题</vt:lpstr>
      <vt:lpstr>目录 Contents</vt:lpstr>
      <vt:lpstr>标题内容标题内容</vt:lpstr>
      <vt:lpstr>纯标题页面标题内容</vt:lpstr>
      <vt:lpstr>极简版内页-有页码</vt:lpstr>
      <vt:lpstr>PowerPoint 演示文稿</vt:lpstr>
      <vt:lpstr>标题内容标题内容</vt:lpstr>
      <vt:lpstr>比较内容标题</vt:lpstr>
      <vt:lpstr>目录 Contents</vt:lpstr>
      <vt:lpstr>可仅使用蓝色</vt:lpstr>
      <vt:lpstr>可使用多色搭配</vt:lpstr>
      <vt:lpstr>可使用VI辅助图形</vt:lpstr>
      <vt:lpstr>目录 Contents</vt:lpstr>
      <vt:lpstr>PowerPoint 演示文稿</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Jack Sun</cp:lastModifiedBy>
  <cp:revision>48</cp:revision>
  <dcterms:created xsi:type="dcterms:W3CDTF">2016-04-20T02:59:17Z</dcterms:created>
  <dcterms:modified xsi:type="dcterms:W3CDTF">2018-04-13T08:24:32Z</dcterms:modified>
</cp:coreProperties>
</file>