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846060" y="3608705"/>
            <a:ext cx="2331720" cy="26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52805" y="3990340"/>
            <a:ext cx="9324340" cy="1883410"/>
            <a:chOff x="3841" y="1615"/>
            <a:chExt cx="14684" cy="2966"/>
          </a:xfrm>
        </p:grpSpPr>
        <p:sp>
          <p:nvSpPr>
            <p:cNvPr id="6" name="圆角矩形 5"/>
            <p:cNvSpPr/>
            <p:nvPr/>
          </p:nvSpPr>
          <p:spPr>
            <a:xfrm>
              <a:off x="3841" y="1615"/>
              <a:ext cx="3671" cy="29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0"/>
                <a:t>1</a:t>
              </a:r>
              <a:endParaRPr lang="en-US" altLang="zh-CN" sz="80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512" y="1615"/>
              <a:ext cx="3671" cy="296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0"/>
                <a:t>2</a:t>
              </a:r>
              <a:endParaRPr lang="en-US" altLang="zh-CN" sz="80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183" y="1615"/>
              <a:ext cx="3671" cy="29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0"/>
                <a:t>3</a:t>
              </a:r>
              <a:endParaRPr lang="en-US" altLang="zh-CN" sz="80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4854" y="1615"/>
              <a:ext cx="3671" cy="29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0"/>
                <a:t>1</a:t>
              </a:r>
              <a:endParaRPr lang="en-US" altLang="zh-CN" sz="8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fyf</cp:lastModifiedBy>
  <cp:revision>2</cp:revision>
  <dcterms:created xsi:type="dcterms:W3CDTF">2015-05-05T08:02:00Z</dcterms:created>
  <dcterms:modified xsi:type="dcterms:W3CDTF">2017-03-14T16:15:14Z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