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203"/>
  </p:normalViewPr>
  <p:slideViewPr>
    <p:cSldViewPr snapToGrid="0" snapToObjects="1">
      <p:cViewPr varScale="1">
        <p:scale>
          <a:sx n="124" d="100"/>
          <a:sy n="124" d="100"/>
        </p:scale>
        <p:origin x="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3DE6-2B3D-A74F-A670-51EE274DD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2122D-493B-8549-880F-D27927F0F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A5DDA-4598-2942-9175-24AD9918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19D9-9BF7-084F-875D-FEB73D57DF2F}" type="datetimeFigureOut">
              <a:rPr lang="en-CN" smtClean="0"/>
              <a:t>2021/4/22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F0509-47E9-F743-9A97-AF3BEE3F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D2B34-5F4B-924A-8B4D-B5A7BE4E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89E5-3FA4-994D-9F76-90B249D3AD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5499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E9CD-524A-5C48-8D7C-50709982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1CF8E-A550-2E44-B448-5169F2DB2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8BF21-F78A-304B-B99A-926F4D46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19D9-9BF7-084F-875D-FEB73D57DF2F}" type="datetimeFigureOut">
              <a:rPr lang="en-CN" smtClean="0"/>
              <a:t>2021/4/22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15468-58D1-774A-92E0-F71D873C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FD2A7-7068-664D-BB98-45BE5E3B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89E5-3FA4-994D-9F76-90B249D3AD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3650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AD5627-BD2C-0C41-9177-6C0F77875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859EB-D9A1-0541-831D-D3D7A6368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A23D3-7BE5-0D48-806F-2E31963C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19D9-9BF7-084F-875D-FEB73D57DF2F}" type="datetimeFigureOut">
              <a:rPr lang="en-CN" smtClean="0"/>
              <a:t>2021/4/22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57C2F-E3F1-7544-9794-B4DA854B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C76A8-2AE8-6C41-AC11-F0E0DC23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89E5-3FA4-994D-9F76-90B249D3AD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697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9EBB-043D-934E-83ED-B21292AD6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24C32-AA40-DF41-9D7F-E6D048FFA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83FB5-FFE5-B446-80F7-30C6DC54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19D9-9BF7-084F-875D-FEB73D57DF2F}" type="datetimeFigureOut">
              <a:rPr lang="en-CN" smtClean="0"/>
              <a:t>2021/4/22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00316-763B-6E41-BD86-6D56F59B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F7D95-D4AF-8044-B855-9BE3DDD4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89E5-3FA4-994D-9F76-90B249D3AD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7248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F3F35-6767-7E42-A315-70C42D624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A579C-2EE9-7349-BA16-1364CDA3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0FD71-A476-524D-91D8-42A72F1D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19D9-9BF7-084F-875D-FEB73D57DF2F}" type="datetimeFigureOut">
              <a:rPr lang="en-CN" smtClean="0"/>
              <a:t>2021/4/22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4438F-5E65-0242-A004-1F0548B8F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364B6-B775-994B-85C5-A0431825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89E5-3FA4-994D-9F76-90B249D3AD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7570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E126-E54F-9C42-AA4B-4EE3B9FD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2E4AD-8262-B041-88EA-FE50B779A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9A7F6-5D61-984E-81AC-7BEC6A753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BCD7E-03D0-F746-A090-B89290BD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19D9-9BF7-084F-875D-FEB73D57DF2F}" type="datetimeFigureOut">
              <a:rPr lang="en-CN" smtClean="0"/>
              <a:t>2021/4/22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3EF97-5CAF-E543-A296-C8D76099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09BC7-7E62-4943-841F-E4833F5D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89E5-3FA4-994D-9F76-90B249D3AD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5452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1DEC8-9383-9547-9E2E-4C2932B30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6C32F-84A2-134E-AED4-0009E90DF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0590F-6D06-9141-846A-FB12D23C0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F6E97-C584-E843-B0AF-5F6F4DEFA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C5E1D-A9E9-8B4F-B8FE-AD01F302E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62E611-AEC2-3343-8745-C27534B5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19D9-9BF7-084F-875D-FEB73D57DF2F}" type="datetimeFigureOut">
              <a:rPr lang="en-CN" smtClean="0"/>
              <a:t>2021/4/22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09017-990E-0844-B9DC-687E62C2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E67D1-BCF1-054C-9E58-B4A216C6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89E5-3FA4-994D-9F76-90B249D3AD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2057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AC24-7422-6D4E-AD13-DE6806D5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54F8F-8D4D-BB4C-9E69-3E3E8607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19D9-9BF7-084F-875D-FEB73D57DF2F}" type="datetimeFigureOut">
              <a:rPr lang="en-CN" smtClean="0"/>
              <a:t>2021/4/22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DBA91-6F2C-5D47-896D-D4CB10CF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72C7C-421E-E34A-8DC6-54502097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89E5-3FA4-994D-9F76-90B249D3AD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4180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A2E79-BED7-5049-AB35-7FCF731A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19D9-9BF7-084F-875D-FEB73D57DF2F}" type="datetimeFigureOut">
              <a:rPr lang="en-CN" smtClean="0"/>
              <a:t>2021/4/22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7D931-9D47-EC4C-BE73-F2EFC763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8C604-B554-404E-A16B-517031F4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89E5-3FA4-994D-9F76-90B249D3AD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269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E1C2-651B-C84A-8FB8-3756D8322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19E82-A938-2343-AB87-34A9E662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AC84F-4B80-184E-AAE1-91D6F9970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C9996-5459-4C43-A545-B7E35A2E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19D9-9BF7-084F-875D-FEB73D57DF2F}" type="datetimeFigureOut">
              <a:rPr lang="en-CN" smtClean="0"/>
              <a:t>2021/4/22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D04E8-7C8B-4A49-B0FA-02BFA85C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412AC-3CF7-1140-9CC6-443CA39A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89E5-3FA4-994D-9F76-90B249D3AD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3857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E282-AC2B-5A40-BBCE-E1A9F99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F837C-3A1C-8240-B222-0ADB274E1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31B8F-85E3-5B47-8103-ADCA204FB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B97B7-DB1E-9348-BE49-8EFF0A3F4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19D9-9BF7-084F-875D-FEB73D57DF2F}" type="datetimeFigureOut">
              <a:rPr lang="en-CN" smtClean="0"/>
              <a:t>2021/4/22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8E00F-98EC-A146-A949-3494B16A1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B04C8-7AC0-5E4D-BB5E-62844CDD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89E5-3FA4-994D-9F76-90B249D3AD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33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8A6214-FC9C-9741-921B-0F07B6A6F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E52DF-107C-C740-948E-928EC84BB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BD5B2-C970-F04C-876F-35B741157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319D9-9BF7-084F-875D-FEB73D57DF2F}" type="datetimeFigureOut">
              <a:rPr lang="en-CN" smtClean="0"/>
              <a:t>2021/4/22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4090-EB5C-CD47-9C59-B6DBF72C6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0E1A0-D48D-F740-A64A-FDC1DBA09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989E5-3FA4-994D-9F76-90B249D3AD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904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306DFD6-F938-E04A-A7F7-EF52C7161794}"/>
              </a:ext>
            </a:extLst>
          </p:cNvPr>
          <p:cNvSpPr/>
          <p:nvPr/>
        </p:nvSpPr>
        <p:spPr>
          <a:xfrm>
            <a:off x="1119883" y="243497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R</a:t>
            </a:r>
            <a:r>
              <a:rPr lang="en-US" altLang="zh-CN" dirty="0" err="1"/>
              <a:t>oot</a:t>
            </a:r>
            <a:endParaRPr lang="en-C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836C7B-95B9-774D-8342-FC1EA947F96A}"/>
              </a:ext>
            </a:extLst>
          </p:cNvPr>
          <p:cNvSpPr/>
          <p:nvPr/>
        </p:nvSpPr>
        <p:spPr>
          <a:xfrm>
            <a:off x="3070260" y="2434975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/>
              <a:t>&lt;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564A8F-AC60-854E-A994-AD500D5F2035}"/>
              </a:ext>
            </a:extLst>
          </p:cNvPr>
          <p:cNvSpPr/>
          <p:nvPr/>
        </p:nvSpPr>
        <p:spPr>
          <a:xfrm>
            <a:off x="4763784" y="1013717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/>
              <a:t>&lt;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CD8E99-B932-3644-82E7-C6EF18A33DA2}"/>
              </a:ext>
            </a:extLst>
          </p:cNvPr>
          <p:cNvSpPr/>
          <p:nvPr/>
        </p:nvSpPr>
        <p:spPr>
          <a:xfrm>
            <a:off x="6457308" y="1013717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/>
              <a:t>=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0A27C5-B0E9-CB43-AE4C-23D2D61C00A3}"/>
              </a:ext>
            </a:extLst>
          </p:cNvPr>
          <p:cNvSpPr/>
          <p:nvPr/>
        </p:nvSpPr>
        <p:spPr>
          <a:xfrm>
            <a:off x="4763784" y="2434975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/>
              <a:t>&lt;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2F3B6B-D3F9-7A45-80CF-C2A6C34E9296}"/>
              </a:ext>
            </a:extLst>
          </p:cNvPr>
          <p:cNvSpPr/>
          <p:nvPr/>
        </p:nvSpPr>
        <p:spPr>
          <a:xfrm>
            <a:off x="4811730" y="3856233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/>
              <a:t>=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BA4A85-E8E1-F046-ABE4-D1962D073D9A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034283" y="2892175"/>
            <a:ext cx="10359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EBA85D-6D25-764B-AFFC-A5647900EEF3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678184" y="1470917"/>
            <a:ext cx="7791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1582E-18D6-B347-84E0-F8E23EF022AC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3850749" y="1470917"/>
            <a:ext cx="913035" cy="1097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88CDA5-8EAF-0C47-B66D-186CC8940BEE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984660" y="2892175"/>
            <a:ext cx="7791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073C20-4D55-BE4F-8BC5-4182BEFC6845}"/>
              </a:ext>
            </a:extLst>
          </p:cNvPr>
          <p:cNvCxnSpPr>
            <a:cxnSpLocks/>
            <a:stCxn id="5" idx="5"/>
            <a:endCxn id="9" idx="2"/>
          </p:cNvCxnSpPr>
          <p:nvPr/>
        </p:nvCxnSpPr>
        <p:spPr>
          <a:xfrm>
            <a:off x="3850749" y="3215464"/>
            <a:ext cx="960981" cy="1097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60104F9F-5CC3-BF43-8C06-552B64A98764}"/>
              </a:ext>
            </a:extLst>
          </p:cNvPr>
          <p:cNvSpPr/>
          <p:nvPr/>
        </p:nvSpPr>
        <p:spPr>
          <a:xfrm>
            <a:off x="3067009" y="385623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en-CN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69F73C-E9A7-E04D-91D5-28C258126B3C}"/>
              </a:ext>
            </a:extLst>
          </p:cNvPr>
          <p:cNvCxnSpPr>
            <a:cxnSpLocks/>
            <a:stCxn id="4" idx="5"/>
            <a:endCxn id="30" idx="2"/>
          </p:cNvCxnSpPr>
          <p:nvPr/>
        </p:nvCxnSpPr>
        <p:spPr>
          <a:xfrm>
            <a:off x="1900372" y="3215464"/>
            <a:ext cx="1166637" cy="1097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07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F672BC3-7A46-CF42-AF39-3DCCE46EE899}"/>
              </a:ext>
            </a:extLst>
          </p:cNvPr>
          <p:cNvSpPr/>
          <p:nvPr/>
        </p:nvSpPr>
        <p:spPr>
          <a:xfrm>
            <a:off x="3421295" y="319526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正常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CBC929-B307-434C-B511-E82398A65140}"/>
              </a:ext>
            </a:extLst>
          </p:cNvPr>
          <p:cNvSpPr/>
          <p:nvPr/>
        </p:nvSpPr>
        <p:spPr>
          <a:xfrm>
            <a:off x="5024064" y="319526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注释中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8CD2FE46-2B93-EE4A-82BC-D05B2EDA25BC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4679879" y="2393879"/>
            <a:ext cx="12700" cy="160276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809016-5C7B-DB42-BBDC-868E451BF2B1}"/>
              </a:ext>
            </a:extLst>
          </p:cNvPr>
          <p:cNvSpPr txBox="1"/>
          <p:nvPr/>
        </p:nvSpPr>
        <p:spPr>
          <a:xfrm>
            <a:off x="4084141" y="263174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enlo" panose="020B0609030804020204" pitchFamily="49" charset="0"/>
                <a:cs typeface="Menlo" panose="020B0609030804020204" pitchFamily="49" charset="0"/>
              </a:rPr>
              <a:t>输入</a:t>
            </a:r>
            <a:r>
              <a:rPr lang="en-US" altLang="zh-CN" dirty="0">
                <a:latin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//"</a:t>
            </a:r>
            <a:endParaRPr lang="en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482D91A-E463-E541-BE5E-1CA9CE91F2EB}"/>
              </a:ext>
            </a:extLst>
          </p:cNvPr>
          <p:cNvCxnSpPr>
            <a:cxnSpLocks/>
            <a:stCxn id="5" idx="4"/>
            <a:endCxn id="4" idx="4"/>
          </p:cNvCxnSpPr>
          <p:nvPr/>
        </p:nvCxnSpPr>
        <p:spPr>
          <a:xfrm rot="5400000">
            <a:off x="4679880" y="3308279"/>
            <a:ext cx="12700" cy="160276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E56C75-3503-D947-B653-0EC81455B5D3}"/>
              </a:ext>
            </a:extLst>
          </p:cNvPr>
          <p:cNvSpPr txBox="1"/>
          <p:nvPr/>
        </p:nvSpPr>
        <p:spPr>
          <a:xfrm>
            <a:off x="4084141" y="4304715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enlo" panose="020B0609030804020204" pitchFamily="49" charset="0"/>
                <a:cs typeface="Menlo" panose="020B0609030804020204" pitchFamily="49" charset="0"/>
              </a:rPr>
              <a:t>输入</a:t>
            </a:r>
            <a:r>
              <a:rPr lang="en-US" altLang="zh-CN" dirty="0">
                <a:latin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/n"</a:t>
            </a:r>
            <a:endParaRPr lang="en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857D9144-8701-BC4A-8482-CAA9581A11DA}"/>
              </a:ext>
            </a:extLst>
          </p:cNvPr>
          <p:cNvCxnSpPr>
            <a:cxnSpLocks/>
            <a:stCxn id="4" idx="3"/>
            <a:endCxn id="4" idx="1"/>
          </p:cNvCxnSpPr>
          <p:nvPr/>
        </p:nvCxnSpPr>
        <p:spPr>
          <a:xfrm rot="5400000" flipH="1">
            <a:off x="3231917" y="3652463"/>
            <a:ext cx="646578" cy="12700"/>
          </a:xfrm>
          <a:prstGeom prst="curvedConnector5">
            <a:avLst>
              <a:gd name="adj1" fmla="val -35355"/>
              <a:gd name="adj2" fmla="val 7945583"/>
              <a:gd name="adj3" fmla="val 13535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85A8CD-DF32-7242-8C63-3F6D7E4EB6FB}"/>
              </a:ext>
            </a:extLst>
          </p:cNvPr>
          <p:cNvSpPr txBox="1"/>
          <p:nvPr/>
        </p:nvSpPr>
        <p:spPr>
          <a:xfrm>
            <a:off x="1874496" y="3429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其它</a:t>
            </a:r>
            <a:endParaRPr lang="en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B7D9AC-FFC3-B04B-990C-5A1DCE1A6EF6}"/>
              </a:ext>
            </a:extLst>
          </p:cNvPr>
          <p:cNvSpPr txBox="1"/>
          <p:nvPr/>
        </p:nvSpPr>
        <p:spPr>
          <a:xfrm>
            <a:off x="6804380" y="3429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其它</a:t>
            </a:r>
            <a:endParaRPr lang="en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A1531A6D-DB08-5242-8DCC-36D0B5D7EE7A}"/>
              </a:ext>
            </a:extLst>
          </p:cNvPr>
          <p:cNvCxnSpPr>
            <a:cxnSpLocks/>
            <a:stCxn id="5" idx="7"/>
            <a:endCxn id="5" idx="5"/>
          </p:cNvCxnSpPr>
          <p:nvPr/>
        </p:nvCxnSpPr>
        <p:spPr>
          <a:xfrm rot="16200000" flipH="1">
            <a:off x="5481264" y="3652463"/>
            <a:ext cx="646578" cy="12700"/>
          </a:xfrm>
          <a:prstGeom prst="curvedConnector5">
            <a:avLst>
              <a:gd name="adj1" fmla="val -35355"/>
              <a:gd name="adj2" fmla="val 7945583"/>
              <a:gd name="adj3" fmla="val 13535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03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F672BC3-7A46-CF42-AF39-3DCCE46EE899}"/>
              </a:ext>
            </a:extLst>
          </p:cNvPr>
          <p:cNvSpPr/>
          <p:nvPr/>
        </p:nvSpPr>
        <p:spPr>
          <a:xfrm>
            <a:off x="3421295" y="319526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正常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CBC929-B307-434C-B511-E82398A65140}"/>
              </a:ext>
            </a:extLst>
          </p:cNvPr>
          <p:cNvSpPr/>
          <p:nvPr/>
        </p:nvSpPr>
        <p:spPr>
          <a:xfrm>
            <a:off x="5024064" y="319526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注释中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8CD2FE46-2B93-EE4A-82BC-D05B2EDA25BC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4679879" y="2393879"/>
            <a:ext cx="12700" cy="160276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809016-5C7B-DB42-BBDC-868E451BF2B1}"/>
              </a:ext>
            </a:extLst>
          </p:cNvPr>
          <p:cNvSpPr txBox="1"/>
          <p:nvPr/>
        </p:nvSpPr>
        <p:spPr>
          <a:xfrm>
            <a:off x="4084141" y="263174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enlo" panose="020B0609030804020204" pitchFamily="49" charset="0"/>
                <a:cs typeface="Menlo" panose="020B0609030804020204" pitchFamily="49" charset="0"/>
              </a:rPr>
              <a:t>输入</a:t>
            </a:r>
            <a:r>
              <a:rPr lang="en-US" altLang="zh-CN" dirty="0">
                <a:latin typeface="Menlo" panose="020B0609030804020204" pitchFamily="49" charset="0"/>
                <a:cs typeface="Menlo" panose="020B0609030804020204" pitchFamily="49" charset="0"/>
              </a:rPr>
              <a:t>“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endParaRPr lang="en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482D91A-E463-E541-BE5E-1CA9CE91F2EB}"/>
              </a:ext>
            </a:extLst>
          </p:cNvPr>
          <p:cNvCxnSpPr>
            <a:cxnSpLocks/>
            <a:stCxn id="5" idx="4"/>
            <a:endCxn id="4" idx="4"/>
          </p:cNvCxnSpPr>
          <p:nvPr/>
        </p:nvCxnSpPr>
        <p:spPr>
          <a:xfrm rot="5400000">
            <a:off x="4679880" y="3308279"/>
            <a:ext cx="12700" cy="160276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E56C75-3503-D947-B653-0EC81455B5D3}"/>
              </a:ext>
            </a:extLst>
          </p:cNvPr>
          <p:cNvSpPr txBox="1"/>
          <p:nvPr/>
        </p:nvSpPr>
        <p:spPr>
          <a:xfrm>
            <a:off x="4084141" y="4304715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enlo" panose="020B0609030804020204" pitchFamily="49" charset="0"/>
                <a:cs typeface="Menlo" panose="020B0609030804020204" pitchFamily="49" charset="0"/>
              </a:rPr>
              <a:t>输入</a:t>
            </a:r>
            <a:r>
              <a:rPr lang="en-US" altLang="zh-CN" dirty="0">
                <a:latin typeface="Menlo" panose="020B0609030804020204" pitchFamily="49" charset="0"/>
                <a:cs typeface="Menlo" panose="020B0609030804020204" pitchFamily="49" charset="0"/>
              </a:rPr>
              <a:t>“</a:t>
            </a:r>
            <a:r>
              <a:rPr lang="zh-CN" altLang="en-US" dirty="0">
                <a:latin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/"</a:t>
            </a:r>
            <a:endParaRPr lang="en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857D9144-8701-BC4A-8482-CAA9581A11DA}"/>
              </a:ext>
            </a:extLst>
          </p:cNvPr>
          <p:cNvCxnSpPr>
            <a:cxnSpLocks/>
            <a:stCxn id="4" idx="3"/>
            <a:endCxn id="4" idx="1"/>
          </p:cNvCxnSpPr>
          <p:nvPr/>
        </p:nvCxnSpPr>
        <p:spPr>
          <a:xfrm rot="5400000" flipH="1">
            <a:off x="3231917" y="3652463"/>
            <a:ext cx="646578" cy="12700"/>
          </a:xfrm>
          <a:prstGeom prst="curvedConnector5">
            <a:avLst>
              <a:gd name="adj1" fmla="val -35355"/>
              <a:gd name="adj2" fmla="val 7945583"/>
              <a:gd name="adj3" fmla="val 13535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85A8CD-DF32-7242-8C63-3F6D7E4EB6FB}"/>
              </a:ext>
            </a:extLst>
          </p:cNvPr>
          <p:cNvSpPr txBox="1"/>
          <p:nvPr/>
        </p:nvSpPr>
        <p:spPr>
          <a:xfrm>
            <a:off x="1874496" y="3429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其它</a:t>
            </a:r>
            <a:endParaRPr lang="en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B7D9AC-FFC3-B04B-990C-5A1DCE1A6EF6}"/>
              </a:ext>
            </a:extLst>
          </p:cNvPr>
          <p:cNvSpPr txBox="1"/>
          <p:nvPr/>
        </p:nvSpPr>
        <p:spPr>
          <a:xfrm>
            <a:off x="6804380" y="3429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其它</a:t>
            </a:r>
            <a:endParaRPr lang="en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A1531A6D-DB08-5242-8DCC-36D0B5D7EE7A}"/>
              </a:ext>
            </a:extLst>
          </p:cNvPr>
          <p:cNvCxnSpPr>
            <a:cxnSpLocks/>
            <a:stCxn id="5" idx="7"/>
            <a:endCxn id="5" idx="5"/>
          </p:cNvCxnSpPr>
          <p:nvPr/>
        </p:nvCxnSpPr>
        <p:spPr>
          <a:xfrm rot="16200000" flipH="1">
            <a:off x="5481264" y="3652463"/>
            <a:ext cx="646578" cy="12700"/>
          </a:xfrm>
          <a:prstGeom prst="curvedConnector5">
            <a:avLst>
              <a:gd name="adj1" fmla="val -35355"/>
              <a:gd name="adj2" fmla="val 7945583"/>
              <a:gd name="adj3" fmla="val 13535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412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29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泱宇 陈</dc:creator>
  <cp:lastModifiedBy>泱宇 陈</cp:lastModifiedBy>
  <cp:revision>2</cp:revision>
  <dcterms:created xsi:type="dcterms:W3CDTF">2021-04-22T13:20:20Z</dcterms:created>
  <dcterms:modified xsi:type="dcterms:W3CDTF">2021-04-22T13:42:05Z</dcterms:modified>
</cp:coreProperties>
</file>