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21" r:id="rId7"/>
    <p:sldId id="322" r:id="rId8"/>
    <p:sldId id="323" r:id="rId9"/>
    <p:sldId id="318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13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76179-BB01-4384-8924-CF6D7BD0DB93}" v="73" dt="2023-09-26T05:55:4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 妍晞" userId="5aaa7bd9-a9e2-44e0-b5dd-d4d045669dd4" providerId="ADAL" clId="{28C76179-BB01-4384-8924-CF6D7BD0DB93}"/>
    <pc:docChg chg="undo redo custSel addSld delSld modSld">
      <pc:chgData name="謝 妍晞" userId="5aaa7bd9-a9e2-44e0-b5dd-d4d045669dd4" providerId="ADAL" clId="{28C76179-BB01-4384-8924-CF6D7BD0DB93}" dt="2023-09-26T05:57:07.429" v="946" actId="47"/>
      <pc:docMkLst>
        <pc:docMk/>
      </pc:docMkLst>
      <pc:sldChg chg="modSp mod">
        <pc:chgData name="謝 妍晞" userId="5aaa7bd9-a9e2-44e0-b5dd-d4d045669dd4" providerId="ADAL" clId="{28C76179-BB01-4384-8924-CF6D7BD0DB93}" dt="2023-09-25T09:43:57.626" v="13" actId="20577"/>
        <pc:sldMkLst>
          <pc:docMk/>
          <pc:sldMk cId="2259308896" sldId="256"/>
        </pc:sldMkLst>
        <pc:spChg chg="mod">
          <ac:chgData name="謝 妍晞" userId="5aaa7bd9-a9e2-44e0-b5dd-d4d045669dd4" providerId="ADAL" clId="{28C76179-BB01-4384-8924-CF6D7BD0DB93}" dt="2023-09-25T09:43:57.626" v="13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add del mod">
        <pc:chgData name="謝 妍晞" userId="5aaa7bd9-a9e2-44e0-b5dd-d4d045669dd4" providerId="ADAL" clId="{28C76179-BB01-4384-8924-CF6D7BD0DB93}" dt="2023-09-26T02:39:01.870" v="203" actId="1076"/>
        <pc:sldMkLst>
          <pc:docMk/>
          <pc:sldMk cId="1325608595" sldId="257"/>
        </pc:sldMkLst>
        <pc:spChg chg="mod">
          <ac:chgData name="謝 妍晞" userId="5aaa7bd9-a9e2-44e0-b5dd-d4d045669dd4" providerId="ADAL" clId="{28C76179-BB01-4384-8924-CF6D7BD0DB93}" dt="2023-09-25T09:45:13.773" v="65" actId="14100"/>
          <ac:spMkLst>
            <pc:docMk/>
            <pc:sldMk cId="1325608595" sldId="257"/>
            <ac:spMk id="2" creationId="{912DF434-28DB-4621-A497-D62C41CE0419}"/>
          </ac:spMkLst>
        </pc:spChg>
        <pc:spChg chg="add del mod">
          <ac:chgData name="謝 妍晞" userId="5aaa7bd9-a9e2-44e0-b5dd-d4d045669dd4" providerId="ADAL" clId="{28C76179-BB01-4384-8924-CF6D7BD0DB93}" dt="2023-09-26T02:38:33.442" v="200" actId="478"/>
          <ac:spMkLst>
            <pc:docMk/>
            <pc:sldMk cId="1325608595" sldId="257"/>
            <ac:spMk id="3" creationId="{DAA1CF1D-FEA1-859B-D32B-DCB0AC2E7813}"/>
          </ac:spMkLst>
        </pc:spChg>
        <pc:spChg chg="add mod">
          <ac:chgData name="謝 妍晞" userId="5aaa7bd9-a9e2-44e0-b5dd-d4d045669dd4" providerId="ADAL" clId="{28C76179-BB01-4384-8924-CF6D7BD0DB93}" dt="2023-09-26T02:39:01.870" v="203" actId="1076"/>
          <ac:spMkLst>
            <pc:docMk/>
            <pc:sldMk cId="1325608595" sldId="257"/>
            <ac:spMk id="4" creationId="{2900222F-F3DA-1417-9179-8704C95E2DBD}"/>
          </ac:spMkLst>
        </pc:spChg>
        <pc:picChg chg="add del">
          <ac:chgData name="謝 妍晞" userId="5aaa7bd9-a9e2-44e0-b5dd-d4d045669dd4" providerId="ADAL" clId="{28C76179-BB01-4384-8924-CF6D7BD0DB93}" dt="2023-09-25T09:52:58.977" v="110" actId="478"/>
          <ac:picMkLst>
            <pc:docMk/>
            <pc:sldMk cId="1325608595" sldId="257"/>
            <ac:picMk id="4" creationId="{CE521260-B3B7-592A-B821-AD3F2BCBE780}"/>
          </ac:picMkLst>
        </pc:picChg>
        <pc:picChg chg="add mod">
          <ac:chgData name="謝 妍晞" userId="5aaa7bd9-a9e2-44e0-b5dd-d4d045669dd4" providerId="ADAL" clId="{28C76179-BB01-4384-8924-CF6D7BD0DB93}" dt="2023-09-26T02:36:55.984" v="178" actId="1076"/>
          <ac:picMkLst>
            <pc:docMk/>
            <pc:sldMk cId="1325608595" sldId="257"/>
            <ac:picMk id="6" creationId="{F7A43F75-271C-1CAC-13B0-F86D8AAA1E8B}"/>
          </ac:picMkLst>
        </pc:picChg>
        <pc:picChg chg="del">
          <ac:chgData name="謝 妍晞" userId="5aaa7bd9-a9e2-44e0-b5dd-d4d045669dd4" providerId="ADAL" clId="{28C76179-BB01-4384-8924-CF6D7BD0DB93}" dt="2023-09-25T09:53:22.257" v="113" actId="478"/>
          <ac:picMkLst>
            <pc:docMk/>
            <pc:sldMk cId="1325608595" sldId="257"/>
            <ac:picMk id="12" creationId="{450B35ED-6214-0277-AC5B-EBFD9D6DC159}"/>
          </ac:picMkLst>
        </pc:picChg>
      </pc:sldChg>
      <pc:sldChg chg="modSp add del mod">
        <pc:chgData name="謝 妍晞" userId="5aaa7bd9-a9e2-44e0-b5dd-d4d045669dd4" providerId="ADAL" clId="{28C76179-BB01-4384-8924-CF6D7BD0DB93}" dt="2023-09-25T09:49:53.703" v="102" actId="47"/>
        <pc:sldMkLst>
          <pc:docMk/>
          <pc:sldMk cId="2158528907" sldId="298"/>
        </pc:sldMkLst>
        <pc:spChg chg="mod">
          <ac:chgData name="謝 妍晞" userId="5aaa7bd9-a9e2-44e0-b5dd-d4d045669dd4" providerId="ADAL" clId="{28C76179-BB01-4384-8924-CF6D7BD0DB93}" dt="2023-09-25T09:45:19.011" v="66" actId="14100"/>
          <ac:spMkLst>
            <pc:docMk/>
            <pc:sldMk cId="2158528907" sldId="298"/>
            <ac:spMk id="6" creationId="{F6F6D95B-0A5B-4DFF-B99E-0C6D26F79814}"/>
          </ac:spMkLst>
        </pc:spChg>
      </pc:sldChg>
      <pc:sldChg chg="add del">
        <pc:chgData name="謝 妍晞" userId="5aaa7bd9-a9e2-44e0-b5dd-d4d045669dd4" providerId="ADAL" clId="{28C76179-BB01-4384-8924-CF6D7BD0DB93}" dt="2023-09-25T09:49:56.322" v="103" actId="47"/>
        <pc:sldMkLst>
          <pc:docMk/>
          <pc:sldMk cId="99546265" sldId="299"/>
        </pc:sldMkLst>
      </pc:sldChg>
      <pc:sldChg chg="add del">
        <pc:chgData name="謝 妍晞" userId="5aaa7bd9-a9e2-44e0-b5dd-d4d045669dd4" providerId="ADAL" clId="{28C76179-BB01-4384-8924-CF6D7BD0DB93}" dt="2023-09-25T09:49:56.960" v="104" actId="47"/>
        <pc:sldMkLst>
          <pc:docMk/>
          <pc:sldMk cId="538908438" sldId="300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1127343225" sldId="302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1352582667" sldId="303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1063536633" sldId="304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1156909143" sldId="305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2236506656" sldId="306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3964295542" sldId="309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3786201429" sldId="310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436190736" sldId="311"/>
        </pc:sldMkLst>
      </pc:sldChg>
      <pc:sldChg chg="del">
        <pc:chgData name="謝 妍晞" userId="5aaa7bd9-a9e2-44e0-b5dd-d4d045669dd4" providerId="ADAL" clId="{28C76179-BB01-4384-8924-CF6D7BD0DB93}" dt="2023-09-26T05:57:07.429" v="946" actId="47"/>
        <pc:sldMkLst>
          <pc:docMk/>
          <pc:sldMk cId="4125539875" sldId="312"/>
        </pc:sldMkLst>
      </pc:sldChg>
      <pc:sldChg chg="modSp mod">
        <pc:chgData name="謝 妍晞" userId="5aaa7bd9-a9e2-44e0-b5dd-d4d045669dd4" providerId="ADAL" clId="{28C76179-BB01-4384-8924-CF6D7BD0DB93}" dt="2023-09-25T09:50:19.202" v="108" actId="20577"/>
        <pc:sldMkLst>
          <pc:docMk/>
          <pc:sldMk cId="4122531913" sldId="313"/>
        </pc:sldMkLst>
        <pc:spChg chg="mod">
          <ac:chgData name="謝 妍晞" userId="5aaa7bd9-a9e2-44e0-b5dd-d4d045669dd4" providerId="ADAL" clId="{28C76179-BB01-4384-8924-CF6D7BD0DB93}" dt="2023-09-25T09:50:19.202" v="108" actId="20577"/>
          <ac:spMkLst>
            <pc:docMk/>
            <pc:sldMk cId="4122531913" sldId="313"/>
            <ac:spMk id="3" creationId="{92730F72-F94F-CE4B-7022-B08F851A7BAE}"/>
          </ac:spMkLst>
        </pc:spChg>
      </pc:sldChg>
      <pc:sldChg chg="del">
        <pc:chgData name="謝 妍晞" userId="5aaa7bd9-a9e2-44e0-b5dd-d4d045669dd4" providerId="ADAL" clId="{28C76179-BB01-4384-8924-CF6D7BD0DB93}" dt="2023-09-26T05:57:07.429" v="946" actId="47"/>
        <pc:sldMkLst>
          <pc:docMk/>
          <pc:sldMk cId="4284872115" sldId="314"/>
        </pc:sldMkLst>
      </pc:sldChg>
      <pc:sldChg chg="add del">
        <pc:chgData name="謝 妍晞" userId="5aaa7bd9-a9e2-44e0-b5dd-d4d045669dd4" providerId="ADAL" clId="{28C76179-BB01-4384-8924-CF6D7BD0DB93}" dt="2023-09-26T05:57:07.429" v="946" actId="47"/>
        <pc:sldMkLst>
          <pc:docMk/>
          <pc:sldMk cId="3750990059" sldId="315"/>
        </pc:sldMkLst>
      </pc:sldChg>
      <pc:sldChg chg="modSp add del mod setBg">
        <pc:chgData name="謝 妍晞" userId="5aaa7bd9-a9e2-44e0-b5dd-d4d045669dd4" providerId="ADAL" clId="{28C76179-BB01-4384-8924-CF6D7BD0DB93}" dt="2023-09-25T09:56:52.315" v="127" actId="47"/>
        <pc:sldMkLst>
          <pc:docMk/>
          <pc:sldMk cId="35875166" sldId="316"/>
        </pc:sldMkLst>
        <pc:spChg chg="mod">
          <ac:chgData name="謝 妍晞" userId="5aaa7bd9-a9e2-44e0-b5dd-d4d045669dd4" providerId="ADAL" clId="{28C76179-BB01-4384-8924-CF6D7BD0DB93}" dt="2023-09-25T09:45:52.733" v="75" actId="20577"/>
          <ac:spMkLst>
            <pc:docMk/>
            <pc:sldMk cId="35875166" sldId="316"/>
            <ac:spMk id="2" creationId="{912DF434-28DB-4621-A497-D62C41CE0419}"/>
          </ac:spMkLst>
        </pc:spChg>
      </pc:sldChg>
      <pc:sldChg chg="modSp add del mod">
        <pc:chgData name="謝 妍晞" userId="5aaa7bd9-a9e2-44e0-b5dd-d4d045669dd4" providerId="ADAL" clId="{28C76179-BB01-4384-8924-CF6D7BD0DB93}" dt="2023-09-26T05:57:00.122" v="945" actId="47"/>
        <pc:sldMkLst>
          <pc:docMk/>
          <pc:sldMk cId="2705606014" sldId="317"/>
        </pc:sldMkLst>
        <pc:spChg chg="mod">
          <ac:chgData name="謝 妍晞" userId="5aaa7bd9-a9e2-44e0-b5dd-d4d045669dd4" providerId="ADAL" clId="{28C76179-BB01-4384-8924-CF6D7BD0DB93}" dt="2023-09-25T09:46:22.658" v="101" actId="20577"/>
          <ac:spMkLst>
            <pc:docMk/>
            <pc:sldMk cId="2705606014" sldId="317"/>
            <ac:spMk id="2" creationId="{912DF434-28DB-4621-A497-D62C41CE0419}"/>
          </ac:spMkLst>
        </pc:spChg>
      </pc:sldChg>
      <pc:sldChg chg="addSp delSp modSp add mod setBg">
        <pc:chgData name="謝 妍晞" userId="5aaa7bd9-a9e2-44e0-b5dd-d4d045669dd4" providerId="ADAL" clId="{28C76179-BB01-4384-8924-CF6D7BD0DB93}" dt="2023-09-26T05:52:26.981" v="854" actId="207"/>
        <pc:sldMkLst>
          <pc:docMk/>
          <pc:sldMk cId="723820979" sldId="318"/>
        </pc:sldMkLst>
        <pc:spChg chg="del">
          <ac:chgData name="謝 妍晞" userId="5aaa7bd9-a9e2-44e0-b5dd-d4d045669dd4" providerId="ADAL" clId="{28C76179-BB01-4384-8924-CF6D7BD0DB93}" dt="2023-09-25T09:56:06.094" v="118" actId="478"/>
          <ac:spMkLst>
            <pc:docMk/>
            <pc:sldMk cId="723820979" sldId="318"/>
            <ac:spMk id="2" creationId="{912DF434-28DB-4621-A497-D62C41CE0419}"/>
          </ac:spMkLst>
        </pc:spChg>
        <pc:spChg chg="add del mod">
          <ac:chgData name="謝 妍晞" userId="5aaa7bd9-a9e2-44e0-b5dd-d4d045669dd4" providerId="ADAL" clId="{28C76179-BB01-4384-8924-CF6D7BD0DB93}" dt="2023-09-25T09:56:04.844" v="117"/>
          <ac:spMkLst>
            <pc:docMk/>
            <pc:sldMk cId="723820979" sldId="318"/>
            <ac:spMk id="3" creationId="{40FA0BF6-A632-9323-24AA-4AD947C0A007}"/>
          </ac:spMkLst>
        </pc:spChg>
        <pc:spChg chg="add del mod">
          <ac:chgData name="謝 妍晞" userId="5aaa7bd9-a9e2-44e0-b5dd-d4d045669dd4" providerId="ADAL" clId="{28C76179-BB01-4384-8924-CF6D7BD0DB93}" dt="2023-09-25T09:56:12.186" v="119" actId="478"/>
          <ac:spMkLst>
            <pc:docMk/>
            <pc:sldMk cId="723820979" sldId="318"/>
            <ac:spMk id="5" creationId="{15437591-58F2-CC27-3E1F-01A70B57D1E1}"/>
          </ac:spMkLst>
        </pc:spChg>
        <pc:spChg chg="add del mod">
          <ac:chgData name="謝 妍晞" userId="5aaa7bd9-a9e2-44e0-b5dd-d4d045669dd4" providerId="ADAL" clId="{28C76179-BB01-4384-8924-CF6D7BD0DB93}" dt="2023-09-26T02:58:25.992" v="497" actId="478"/>
          <ac:spMkLst>
            <pc:docMk/>
            <pc:sldMk cId="723820979" sldId="318"/>
            <ac:spMk id="7" creationId="{C24A5460-70C2-2D2B-BD14-6B41A08DBDB6}"/>
          </ac:spMkLst>
        </pc:spChg>
        <pc:spChg chg="add del mod">
          <ac:chgData name="謝 妍晞" userId="5aaa7bd9-a9e2-44e0-b5dd-d4d045669dd4" providerId="ADAL" clId="{28C76179-BB01-4384-8924-CF6D7BD0DB93}" dt="2023-09-26T02:58:36.973" v="500" actId="478"/>
          <ac:spMkLst>
            <pc:docMk/>
            <pc:sldMk cId="723820979" sldId="318"/>
            <ac:spMk id="8" creationId="{55C777A9-05E0-8F15-EB35-BDA90203A041}"/>
          </ac:spMkLst>
        </pc:spChg>
        <pc:spChg chg="add del mod">
          <ac:chgData name="謝 妍晞" userId="5aaa7bd9-a9e2-44e0-b5dd-d4d045669dd4" providerId="ADAL" clId="{28C76179-BB01-4384-8924-CF6D7BD0DB93}" dt="2023-09-26T02:58:35.073" v="499"/>
          <ac:spMkLst>
            <pc:docMk/>
            <pc:sldMk cId="723820979" sldId="318"/>
            <ac:spMk id="10" creationId="{6E6F3095-5948-AEAD-E9AC-230776D1B6E8}"/>
          </ac:spMkLst>
        </pc:spChg>
        <pc:spChg chg="add mod">
          <ac:chgData name="謝 妍晞" userId="5aaa7bd9-a9e2-44e0-b5dd-d4d045669dd4" providerId="ADAL" clId="{28C76179-BB01-4384-8924-CF6D7BD0DB93}" dt="2023-09-26T02:58:37.794" v="501"/>
          <ac:spMkLst>
            <pc:docMk/>
            <pc:sldMk cId="723820979" sldId="318"/>
            <ac:spMk id="11" creationId="{8B86CBE2-341E-4A53-9137-2821AF7DA10A}"/>
          </ac:spMkLst>
        </pc:spChg>
        <pc:spChg chg="add mod">
          <ac:chgData name="謝 妍晞" userId="5aaa7bd9-a9e2-44e0-b5dd-d4d045669dd4" providerId="ADAL" clId="{28C76179-BB01-4384-8924-CF6D7BD0DB93}" dt="2023-09-26T05:52:26.981" v="854" actId="207"/>
          <ac:spMkLst>
            <pc:docMk/>
            <pc:sldMk cId="723820979" sldId="318"/>
            <ac:spMk id="12" creationId="{BF2FF0E7-A089-92B5-2AE4-DB4BE32A4704}"/>
          </ac:spMkLst>
        </pc:spChg>
        <pc:spChg chg="add mod">
          <ac:chgData name="謝 妍晞" userId="5aaa7bd9-a9e2-44e0-b5dd-d4d045669dd4" providerId="ADAL" clId="{28C76179-BB01-4384-8924-CF6D7BD0DB93}" dt="2023-09-26T05:40:38.546" v="755" actId="113"/>
          <ac:spMkLst>
            <pc:docMk/>
            <pc:sldMk cId="723820979" sldId="318"/>
            <ac:spMk id="13" creationId="{F18571F8-0F06-EAFB-0F9D-59B26D8F236E}"/>
          </ac:spMkLst>
        </pc:spChg>
        <pc:picChg chg="add mod ord modCrop">
          <ac:chgData name="謝 妍晞" userId="5aaa7bd9-a9e2-44e0-b5dd-d4d045669dd4" providerId="ADAL" clId="{28C76179-BB01-4384-8924-CF6D7BD0DB93}" dt="2023-09-26T03:09:34.426" v="575" actId="1076"/>
          <ac:picMkLst>
            <pc:docMk/>
            <pc:sldMk cId="723820979" sldId="318"/>
            <ac:picMk id="3" creationId="{C01D5AE9-8C4C-2BCB-2BB0-C363615A68D4}"/>
          </ac:picMkLst>
        </pc:picChg>
        <pc:picChg chg="add del mod">
          <ac:chgData name="謝 妍晞" userId="5aaa7bd9-a9e2-44e0-b5dd-d4d045669dd4" providerId="ADAL" clId="{28C76179-BB01-4384-8924-CF6D7BD0DB93}" dt="2023-09-26T02:57:46.831" v="491" actId="478"/>
          <ac:picMkLst>
            <pc:docMk/>
            <pc:sldMk cId="723820979" sldId="318"/>
            <ac:picMk id="5" creationId="{69F45547-0927-F743-16CC-4BA3032A989D}"/>
          </ac:picMkLst>
        </pc:picChg>
        <pc:picChg chg="del">
          <ac:chgData name="謝 妍晞" userId="5aaa7bd9-a9e2-44e0-b5dd-d4d045669dd4" providerId="ADAL" clId="{28C76179-BB01-4384-8924-CF6D7BD0DB93}" dt="2023-09-25T09:56:37.729" v="126" actId="478"/>
          <ac:picMkLst>
            <pc:docMk/>
            <pc:sldMk cId="723820979" sldId="318"/>
            <ac:picMk id="6" creationId="{F7A43F75-271C-1CAC-13B0-F86D8AAA1E8B}"/>
          </ac:picMkLst>
        </pc:picChg>
        <pc:picChg chg="add del mod ord">
          <ac:chgData name="謝 妍晞" userId="5aaa7bd9-a9e2-44e0-b5dd-d4d045669dd4" providerId="ADAL" clId="{28C76179-BB01-4384-8924-CF6D7BD0DB93}" dt="2023-09-26T02:58:19.161" v="496" actId="478"/>
          <ac:picMkLst>
            <pc:docMk/>
            <pc:sldMk cId="723820979" sldId="318"/>
            <ac:picMk id="9" creationId="{E8D8DCDA-EE3F-556C-0A0D-AA593F35C99E}"/>
          </ac:picMkLst>
        </pc:picChg>
      </pc:sldChg>
      <pc:sldChg chg="addSp delSp modSp add del mod">
        <pc:chgData name="謝 妍晞" userId="5aaa7bd9-a9e2-44e0-b5dd-d4d045669dd4" providerId="ADAL" clId="{28C76179-BB01-4384-8924-CF6D7BD0DB93}" dt="2023-09-26T05:55:39.702" v="880" actId="47"/>
        <pc:sldMkLst>
          <pc:docMk/>
          <pc:sldMk cId="1772231490" sldId="319"/>
        </pc:sldMkLst>
        <pc:spChg chg="add del mod">
          <ac:chgData name="謝 妍晞" userId="5aaa7bd9-a9e2-44e0-b5dd-d4d045669dd4" providerId="ADAL" clId="{28C76179-BB01-4384-8924-CF6D7BD0DB93}" dt="2023-09-25T09:57:12.751" v="130" actId="478"/>
          <ac:spMkLst>
            <pc:docMk/>
            <pc:sldMk cId="1772231490" sldId="319"/>
            <ac:spMk id="3" creationId="{A0369AFF-6421-4974-6C7A-F6C339EFAAC5}"/>
          </ac:spMkLst>
        </pc:spChg>
        <pc:spChg chg="add mod">
          <ac:chgData name="謝 妍晞" userId="5aaa7bd9-a9e2-44e0-b5dd-d4d045669dd4" providerId="ADAL" clId="{28C76179-BB01-4384-8924-CF6D7BD0DB93}" dt="2023-09-25T09:57:13.639" v="131"/>
          <ac:spMkLst>
            <pc:docMk/>
            <pc:sldMk cId="1772231490" sldId="319"/>
            <ac:spMk id="4" creationId="{D3C63E4D-B3FB-8CE2-F38E-E2054603A594}"/>
          </ac:spMkLst>
        </pc:spChg>
        <pc:spChg chg="del">
          <ac:chgData name="謝 妍晞" userId="5aaa7bd9-a9e2-44e0-b5dd-d4d045669dd4" providerId="ADAL" clId="{28C76179-BB01-4384-8924-CF6D7BD0DB93}" dt="2023-09-25T09:57:05.559" v="129" actId="478"/>
          <ac:spMkLst>
            <pc:docMk/>
            <pc:sldMk cId="1772231490" sldId="319"/>
            <ac:spMk id="7" creationId="{C24A5460-70C2-2D2B-BD14-6B41A08DBDB6}"/>
          </ac:spMkLst>
        </pc:spChg>
        <pc:picChg chg="add del mod">
          <ac:chgData name="謝 妍晞" userId="5aaa7bd9-a9e2-44e0-b5dd-d4d045669dd4" providerId="ADAL" clId="{28C76179-BB01-4384-8924-CF6D7BD0DB93}" dt="2023-09-26T02:58:45.798" v="503" actId="478"/>
          <ac:picMkLst>
            <pc:docMk/>
            <pc:sldMk cId="1772231490" sldId="319"/>
            <ac:picMk id="2" creationId="{9BB2464F-BF16-BDC9-9043-22194C206DC6}"/>
          </ac:picMkLst>
        </pc:picChg>
      </pc:sldChg>
      <pc:sldChg chg="add del">
        <pc:chgData name="謝 妍晞" userId="5aaa7bd9-a9e2-44e0-b5dd-d4d045669dd4" providerId="ADAL" clId="{28C76179-BB01-4384-8924-CF6D7BD0DB93}" dt="2023-09-26T05:55:37.996" v="879" actId="47"/>
        <pc:sldMkLst>
          <pc:docMk/>
          <pc:sldMk cId="554135968" sldId="320"/>
        </pc:sldMkLst>
      </pc:sldChg>
      <pc:sldChg chg="addSp delSp modSp add mod setBg">
        <pc:chgData name="謝 妍晞" userId="5aaa7bd9-a9e2-44e0-b5dd-d4d045669dd4" providerId="ADAL" clId="{28C76179-BB01-4384-8924-CF6D7BD0DB93}" dt="2023-09-26T05:40:58.665" v="759" actId="113"/>
        <pc:sldMkLst>
          <pc:docMk/>
          <pc:sldMk cId="1842960942" sldId="321"/>
        </pc:sldMkLst>
        <pc:spChg chg="mod">
          <ac:chgData name="謝 妍晞" userId="5aaa7bd9-a9e2-44e0-b5dd-d4d045669dd4" providerId="ADAL" clId="{28C76179-BB01-4384-8924-CF6D7BD0DB93}" dt="2023-09-25T10:31:59.068" v="137" actId="14100"/>
          <ac:spMkLst>
            <pc:docMk/>
            <pc:sldMk cId="1842960942" sldId="321"/>
            <ac:spMk id="2" creationId="{912DF434-28DB-4621-A497-D62C41CE0419}"/>
          </ac:spMkLst>
        </pc:spChg>
        <pc:spChg chg="add del mod">
          <ac:chgData name="謝 妍晞" userId="5aaa7bd9-a9e2-44e0-b5dd-d4d045669dd4" providerId="ADAL" clId="{28C76179-BB01-4384-8924-CF6D7BD0DB93}" dt="2023-09-26T02:47:33.731" v="364" actId="207"/>
          <ac:spMkLst>
            <pc:docMk/>
            <pc:sldMk cId="1842960942" sldId="321"/>
            <ac:spMk id="5" creationId="{5D8B317C-F191-AE3E-ACA8-16F7538F207C}"/>
          </ac:spMkLst>
        </pc:spChg>
        <pc:spChg chg="add del mod">
          <ac:chgData name="謝 妍晞" userId="5aaa7bd9-a9e2-44e0-b5dd-d4d045669dd4" providerId="ADAL" clId="{28C76179-BB01-4384-8924-CF6D7BD0DB93}" dt="2023-09-26T02:36:01.533" v="162" actId="478"/>
          <ac:spMkLst>
            <pc:docMk/>
            <pc:sldMk cId="1842960942" sldId="321"/>
            <ac:spMk id="6" creationId="{808F2BE8-F827-A8DC-2344-9FB6434171CB}"/>
          </ac:spMkLst>
        </pc:spChg>
        <pc:spChg chg="add del mod">
          <ac:chgData name="謝 妍晞" userId="5aaa7bd9-a9e2-44e0-b5dd-d4d045669dd4" providerId="ADAL" clId="{28C76179-BB01-4384-8924-CF6D7BD0DB93}" dt="2023-09-26T02:38:28.690" v="199" actId="478"/>
          <ac:spMkLst>
            <pc:docMk/>
            <pc:sldMk cId="1842960942" sldId="321"/>
            <ac:spMk id="7" creationId="{FCBD9CD7-D35A-26D8-9F19-6F19B8CA1F34}"/>
          </ac:spMkLst>
        </pc:spChg>
        <pc:spChg chg="add mod">
          <ac:chgData name="謝 妍晞" userId="5aaa7bd9-a9e2-44e0-b5dd-d4d045669dd4" providerId="ADAL" clId="{28C76179-BB01-4384-8924-CF6D7BD0DB93}" dt="2023-09-26T05:40:58.665" v="759" actId="113"/>
          <ac:spMkLst>
            <pc:docMk/>
            <pc:sldMk cId="1842960942" sldId="321"/>
            <ac:spMk id="8" creationId="{C901B03C-D5C4-3050-BFE9-255B0E26A945}"/>
          </ac:spMkLst>
        </pc:spChg>
        <pc:spChg chg="add mod">
          <ac:chgData name="謝 妍晞" userId="5aaa7bd9-a9e2-44e0-b5dd-d4d045669dd4" providerId="ADAL" clId="{28C76179-BB01-4384-8924-CF6D7BD0DB93}" dt="2023-09-26T05:40:55.117" v="758" actId="113"/>
          <ac:spMkLst>
            <pc:docMk/>
            <pc:sldMk cId="1842960942" sldId="321"/>
            <ac:spMk id="9" creationId="{A3512651-2C21-24C4-6DBE-F553B43B856C}"/>
          </ac:spMkLst>
        </pc:spChg>
        <pc:picChg chg="add mod">
          <ac:chgData name="謝 妍晞" userId="5aaa7bd9-a9e2-44e0-b5dd-d4d045669dd4" providerId="ADAL" clId="{28C76179-BB01-4384-8924-CF6D7BD0DB93}" dt="2023-09-26T02:38:16.686" v="193" actId="1076"/>
          <ac:picMkLst>
            <pc:docMk/>
            <pc:sldMk cId="1842960942" sldId="321"/>
            <ac:picMk id="4" creationId="{2FD0F749-47BF-65CA-9766-45BD716A1331}"/>
          </ac:picMkLst>
        </pc:picChg>
        <pc:picChg chg="add del">
          <ac:chgData name="謝 妍晞" userId="5aaa7bd9-a9e2-44e0-b5dd-d4d045669dd4" providerId="ADAL" clId="{28C76179-BB01-4384-8924-CF6D7BD0DB93}" dt="2023-09-25T10:32:37.363" v="143" actId="478"/>
          <ac:picMkLst>
            <pc:docMk/>
            <pc:sldMk cId="1842960942" sldId="321"/>
            <ac:picMk id="6" creationId="{F7A43F75-271C-1CAC-13B0-F86D8AAA1E8B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2:52:04.273" v="403" actId="207"/>
        <pc:sldMkLst>
          <pc:docMk/>
          <pc:sldMk cId="3182558454" sldId="322"/>
        </pc:sldMkLst>
        <pc:spChg chg="add mod">
          <ac:chgData name="謝 妍晞" userId="5aaa7bd9-a9e2-44e0-b5dd-d4d045669dd4" providerId="ADAL" clId="{28C76179-BB01-4384-8924-CF6D7BD0DB93}" dt="2023-09-26T02:52:04.273" v="403" actId="207"/>
          <ac:spMkLst>
            <pc:docMk/>
            <pc:sldMk cId="3182558454" sldId="322"/>
            <ac:spMk id="3" creationId="{FDD0064C-168A-C64F-598B-878D24640924}"/>
          </ac:spMkLst>
        </pc:spChg>
        <pc:grpChg chg="add mod">
          <ac:chgData name="謝 妍晞" userId="5aaa7bd9-a9e2-44e0-b5dd-d4d045669dd4" providerId="ADAL" clId="{28C76179-BB01-4384-8924-CF6D7BD0DB93}" dt="2023-09-26T02:51:21.811" v="397" actId="164"/>
          <ac:grpSpMkLst>
            <pc:docMk/>
            <pc:sldMk cId="3182558454" sldId="322"/>
            <ac:grpSpMk id="6" creationId="{8631CB48-1C71-5271-6235-F15829D9EFBD}"/>
          </ac:grpSpMkLst>
        </pc:grpChg>
        <pc:picChg chg="del">
          <ac:chgData name="謝 妍晞" userId="5aaa7bd9-a9e2-44e0-b5dd-d4d045669dd4" providerId="ADAL" clId="{28C76179-BB01-4384-8924-CF6D7BD0DB93}" dt="2023-09-25T10:33:23.571" v="152" actId="478"/>
          <ac:picMkLst>
            <pc:docMk/>
            <pc:sldMk cId="3182558454" sldId="322"/>
            <ac:picMk id="4" creationId="{2FD0F749-47BF-65CA-9766-45BD716A1331}"/>
          </ac:picMkLst>
        </pc:picChg>
        <pc:picChg chg="add mod modCrop">
          <ac:chgData name="謝 妍晞" userId="5aaa7bd9-a9e2-44e0-b5dd-d4d045669dd4" providerId="ADAL" clId="{28C76179-BB01-4384-8924-CF6D7BD0DB93}" dt="2023-09-26T02:51:21.811" v="397" actId="164"/>
          <ac:picMkLst>
            <pc:docMk/>
            <pc:sldMk cId="3182558454" sldId="322"/>
            <ac:picMk id="4" creationId="{84436BF3-5E9C-590A-56C9-8BC9EE79FCEB}"/>
          </ac:picMkLst>
        </pc:picChg>
        <pc:picChg chg="add mod ord">
          <ac:chgData name="謝 妍晞" userId="5aaa7bd9-a9e2-44e0-b5dd-d4d045669dd4" providerId="ADAL" clId="{28C76179-BB01-4384-8924-CF6D7BD0DB93}" dt="2023-09-26T02:51:21.811" v="397" actId="164"/>
          <ac:picMkLst>
            <pc:docMk/>
            <pc:sldMk cId="3182558454" sldId="322"/>
            <ac:picMk id="5" creationId="{F60D1D4E-0CF6-D2D1-592E-FD1D2F7B77EE}"/>
          </ac:picMkLst>
        </pc:picChg>
        <pc:picChg chg="add del mod">
          <ac:chgData name="謝 妍晞" userId="5aaa7bd9-a9e2-44e0-b5dd-d4d045669dd4" providerId="ADAL" clId="{28C76179-BB01-4384-8924-CF6D7BD0DB93}" dt="2023-09-25T10:33:49.499" v="160" actId="478"/>
          <ac:picMkLst>
            <pc:docMk/>
            <pc:sldMk cId="3182558454" sldId="322"/>
            <ac:picMk id="6" creationId="{2895F82C-26E7-DCD2-E3FD-18C52E1C905B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0:46.632" v="757" actId="113"/>
        <pc:sldMkLst>
          <pc:docMk/>
          <pc:sldMk cId="2257330021" sldId="323"/>
        </pc:sldMkLst>
        <pc:spChg chg="mod">
          <ac:chgData name="謝 妍晞" userId="5aaa7bd9-a9e2-44e0-b5dd-d4d045669dd4" providerId="ADAL" clId="{28C76179-BB01-4384-8924-CF6D7BD0DB93}" dt="2023-09-26T02:55:24.450" v="478" actId="14100"/>
          <ac:spMkLst>
            <pc:docMk/>
            <pc:sldMk cId="2257330021" sldId="323"/>
            <ac:spMk id="3" creationId="{FDD0064C-168A-C64F-598B-878D24640924}"/>
          </ac:spMkLst>
        </pc:spChg>
        <pc:spChg chg="add mod">
          <ac:chgData name="謝 妍晞" userId="5aaa7bd9-a9e2-44e0-b5dd-d4d045669dd4" providerId="ADAL" clId="{28C76179-BB01-4384-8924-CF6D7BD0DB93}" dt="2023-09-26T05:40:42.890" v="756" actId="113"/>
          <ac:spMkLst>
            <pc:docMk/>
            <pc:sldMk cId="2257330021" sldId="323"/>
            <ac:spMk id="9" creationId="{E969F39B-B855-12FB-5667-D33710D5037C}"/>
          </ac:spMkLst>
        </pc:spChg>
        <pc:spChg chg="add mod">
          <ac:chgData name="謝 妍晞" userId="5aaa7bd9-a9e2-44e0-b5dd-d4d045669dd4" providerId="ADAL" clId="{28C76179-BB01-4384-8924-CF6D7BD0DB93}" dt="2023-09-26T05:40:46.632" v="757" actId="113"/>
          <ac:spMkLst>
            <pc:docMk/>
            <pc:sldMk cId="2257330021" sldId="323"/>
            <ac:spMk id="10" creationId="{BEA9073E-A97C-CD0C-7823-4A4CF4E20C17}"/>
          </ac:spMkLst>
        </pc:spChg>
        <pc:picChg chg="del">
          <ac:chgData name="謝 妍晞" userId="5aaa7bd9-a9e2-44e0-b5dd-d4d045669dd4" providerId="ADAL" clId="{28C76179-BB01-4384-8924-CF6D7BD0DB93}" dt="2023-09-26T02:53:09.552" v="408" actId="478"/>
          <ac:picMkLst>
            <pc:docMk/>
            <pc:sldMk cId="2257330021" sldId="323"/>
            <ac:picMk id="5" creationId="{F60D1D4E-0CF6-D2D1-592E-FD1D2F7B77EE}"/>
          </ac:picMkLst>
        </pc:picChg>
        <pc:picChg chg="add del mod">
          <ac:chgData name="謝 妍晞" userId="5aaa7bd9-a9e2-44e0-b5dd-d4d045669dd4" providerId="ADAL" clId="{28C76179-BB01-4384-8924-CF6D7BD0DB93}" dt="2023-09-26T02:50:31.304" v="390" actId="478"/>
          <ac:picMkLst>
            <pc:docMk/>
            <pc:sldMk cId="2257330021" sldId="323"/>
            <ac:picMk id="6" creationId="{8A39B6E9-68C8-02AA-93AF-B2E3F1967764}"/>
          </ac:picMkLst>
        </pc:picChg>
        <pc:picChg chg="add mod ord">
          <ac:chgData name="謝 妍晞" userId="5aaa7bd9-a9e2-44e0-b5dd-d4d045669dd4" providerId="ADAL" clId="{28C76179-BB01-4384-8924-CF6D7BD0DB93}" dt="2023-09-26T02:53:08.271" v="407" actId="167"/>
          <ac:picMkLst>
            <pc:docMk/>
            <pc:sldMk cId="2257330021" sldId="323"/>
            <ac:picMk id="8" creationId="{41D923D5-A789-CAE2-29BD-31CB64B2712C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0:32.862" v="754" actId="113"/>
        <pc:sldMkLst>
          <pc:docMk/>
          <pc:sldMk cId="221730755" sldId="324"/>
        </pc:sldMkLst>
        <pc:spChg chg="add mod">
          <ac:chgData name="謝 妍晞" userId="5aaa7bd9-a9e2-44e0-b5dd-d4d045669dd4" providerId="ADAL" clId="{28C76179-BB01-4384-8924-CF6D7BD0DB93}" dt="2023-09-26T03:12:46.769" v="583"/>
          <ac:spMkLst>
            <pc:docMk/>
            <pc:sldMk cId="221730755" sldId="324"/>
            <ac:spMk id="4" creationId="{771F4E2D-E9A1-BC65-2F50-392C47949D0E}"/>
          </ac:spMkLst>
        </pc:spChg>
        <pc:spChg chg="add mod">
          <ac:chgData name="謝 妍晞" userId="5aaa7bd9-a9e2-44e0-b5dd-d4d045669dd4" providerId="ADAL" clId="{28C76179-BB01-4384-8924-CF6D7BD0DB93}" dt="2023-09-26T05:40:32.862" v="754" actId="113"/>
          <ac:spMkLst>
            <pc:docMk/>
            <pc:sldMk cId="221730755" sldId="324"/>
            <ac:spMk id="5" creationId="{CC1B28AA-2D1C-747C-A178-5D1910B9FB85}"/>
          </ac:spMkLst>
        </pc:spChg>
        <pc:picChg chg="add mod ord">
          <ac:chgData name="謝 妍晞" userId="5aaa7bd9-a9e2-44e0-b5dd-d4d045669dd4" providerId="ADAL" clId="{28C76179-BB01-4384-8924-CF6D7BD0DB93}" dt="2023-09-26T03:06:31.019" v="560" actId="1076"/>
          <ac:picMkLst>
            <pc:docMk/>
            <pc:sldMk cId="221730755" sldId="324"/>
            <ac:picMk id="2" creationId="{7A221C72-1C0B-832C-FC6D-1FCA62605D97}"/>
          </ac:picMkLst>
        </pc:picChg>
        <pc:picChg chg="del">
          <ac:chgData name="謝 妍晞" userId="5aaa7bd9-a9e2-44e0-b5dd-d4d045669dd4" providerId="ADAL" clId="{28C76179-BB01-4384-8924-CF6D7BD0DB93}" dt="2023-09-26T02:58:53.002" v="507" actId="478"/>
          <ac:picMkLst>
            <pc:docMk/>
            <pc:sldMk cId="221730755" sldId="324"/>
            <ac:picMk id="3" creationId="{C01D5AE9-8C4C-2BCB-2BB0-C363615A68D4}"/>
          </ac:picMkLst>
        </pc:picChg>
      </pc:sldChg>
      <pc:sldChg chg="new del">
        <pc:chgData name="謝 妍晞" userId="5aaa7bd9-a9e2-44e0-b5dd-d4d045669dd4" providerId="ADAL" clId="{28C76179-BB01-4384-8924-CF6D7BD0DB93}" dt="2023-09-26T03:09:17.427" v="573" actId="680"/>
        <pc:sldMkLst>
          <pc:docMk/>
          <pc:sldMk cId="1994464708" sldId="325"/>
        </pc:sldMkLst>
      </pc:sldChg>
      <pc:sldChg chg="addSp delSp modSp add mod">
        <pc:chgData name="謝 妍晞" userId="5aaa7bd9-a9e2-44e0-b5dd-d4d045669dd4" providerId="ADAL" clId="{28C76179-BB01-4384-8924-CF6D7BD0DB93}" dt="2023-09-26T05:40:26.955" v="753" actId="113"/>
        <pc:sldMkLst>
          <pc:docMk/>
          <pc:sldMk cId="4261224725" sldId="325"/>
        </pc:sldMkLst>
        <pc:spChg chg="mod">
          <ac:chgData name="謝 妍晞" userId="5aaa7bd9-a9e2-44e0-b5dd-d4d045669dd4" providerId="ADAL" clId="{28C76179-BB01-4384-8924-CF6D7BD0DB93}" dt="2023-09-26T03:17:57.776" v="671" actId="27636"/>
          <ac:spMkLst>
            <pc:docMk/>
            <pc:sldMk cId="4261224725" sldId="325"/>
            <ac:spMk id="4" creationId="{771F4E2D-E9A1-BC65-2F50-392C47949D0E}"/>
          </ac:spMkLst>
        </pc:spChg>
        <pc:spChg chg="mod">
          <ac:chgData name="謝 妍晞" userId="5aaa7bd9-a9e2-44e0-b5dd-d4d045669dd4" providerId="ADAL" clId="{28C76179-BB01-4384-8924-CF6D7BD0DB93}" dt="2023-09-26T05:40:26.955" v="753" actId="113"/>
          <ac:spMkLst>
            <pc:docMk/>
            <pc:sldMk cId="4261224725" sldId="325"/>
            <ac:spMk id="5" creationId="{CC1B28AA-2D1C-747C-A178-5D1910B9FB85}"/>
          </ac:spMkLst>
        </pc:spChg>
        <pc:picChg chg="del">
          <ac:chgData name="謝 妍晞" userId="5aaa7bd9-a9e2-44e0-b5dd-d4d045669dd4" providerId="ADAL" clId="{28C76179-BB01-4384-8924-CF6D7BD0DB93}" dt="2023-09-26T03:16:40.667" v="607" actId="478"/>
          <ac:picMkLst>
            <pc:docMk/>
            <pc:sldMk cId="4261224725" sldId="325"/>
            <ac:picMk id="2" creationId="{7A221C72-1C0B-832C-FC6D-1FCA62605D97}"/>
          </ac:picMkLst>
        </pc:picChg>
        <pc:picChg chg="add del mod">
          <ac:chgData name="謝 妍晞" userId="5aaa7bd9-a9e2-44e0-b5dd-d4d045669dd4" providerId="ADAL" clId="{28C76179-BB01-4384-8924-CF6D7BD0DB93}" dt="2023-09-26T03:14:51.733" v="594" actId="478"/>
          <ac:picMkLst>
            <pc:docMk/>
            <pc:sldMk cId="4261224725" sldId="325"/>
            <ac:picMk id="6" creationId="{3679D84F-314F-0819-1EFC-66621FBC4567}"/>
          </ac:picMkLst>
        </pc:picChg>
        <pc:picChg chg="add del mod">
          <ac:chgData name="謝 妍晞" userId="5aaa7bd9-a9e2-44e0-b5dd-d4d045669dd4" providerId="ADAL" clId="{28C76179-BB01-4384-8924-CF6D7BD0DB93}" dt="2023-09-26T03:15:58.483" v="603" actId="478"/>
          <ac:picMkLst>
            <pc:docMk/>
            <pc:sldMk cId="4261224725" sldId="325"/>
            <ac:picMk id="8" creationId="{2F150EA7-5002-6DD6-3600-DA1C2DFBA55F}"/>
          </ac:picMkLst>
        </pc:picChg>
        <pc:picChg chg="add del mod ord">
          <ac:chgData name="謝 妍晞" userId="5aaa7bd9-a9e2-44e0-b5dd-d4d045669dd4" providerId="ADAL" clId="{28C76179-BB01-4384-8924-CF6D7BD0DB93}" dt="2023-09-26T03:20:25.432" v="690" actId="478"/>
          <ac:picMkLst>
            <pc:docMk/>
            <pc:sldMk cId="4261224725" sldId="325"/>
            <ac:picMk id="10" creationId="{290BB714-FA19-1D21-0CD4-CC106797D99C}"/>
          </ac:picMkLst>
        </pc:picChg>
        <pc:picChg chg="add del mod">
          <ac:chgData name="謝 妍晞" userId="5aaa7bd9-a9e2-44e0-b5dd-d4d045669dd4" providerId="ADAL" clId="{28C76179-BB01-4384-8924-CF6D7BD0DB93}" dt="2023-09-26T03:15:40.988" v="598" actId="478"/>
          <ac:picMkLst>
            <pc:docMk/>
            <pc:sldMk cId="4261224725" sldId="325"/>
            <ac:picMk id="13" creationId="{3710DF9F-91E8-7FE2-FD24-AA9DDA832EA0}"/>
          </ac:picMkLst>
        </pc:picChg>
        <pc:picChg chg="add del mod">
          <ac:chgData name="謝 妍晞" userId="5aaa7bd9-a9e2-44e0-b5dd-d4d045669dd4" providerId="ADAL" clId="{28C76179-BB01-4384-8924-CF6D7BD0DB93}" dt="2023-09-26T03:18:15.678" v="676" actId="478"/>
          <ac:picMkLst>
            <pc:docMk/>
            <pc:sldMk cId="4261224725" sldId="325"/>
            <ac:picMk id="15" creationId="{E7053272-5E99-F181-8C3D-DE4D0903D34C}"/>
          </ac:picMkLst>
        </pc:picChg>
        <pc:picChg chg="add del mod">
          <ac:chgData name="謝 妍晞" userId="5aaa7bd9-a9e2-44e0-b5dd-d4d045669dd4" providerId="ADAL" clId="{28C76179-BB01-4384-8924-CF6D7BD0DB93}" dt="2023-09-26T03:15:16.245" v="596" actId="478"/>
          <ac:picMkLst>
            <pc:docMk/>
            <pc:sldMk cId="4261224725" sldId="325"/>
            <ac:picMk id="17" creationId="{D34DDD66-1C57-8BAA-88F9-9F5772D9A29F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0:19.545" v="752" actId="113"/>
        <pc:sldMkLst>
          <pc:docMk/>
          <pc:sldMk cId="576909021" sldId="326"/>
        </pc:sldMkLst>
        <pc:spChg chg="mod">
          <ac:chgData name="謝 妍晞" userId="5aaa7bd9-a9e2-44e0-b5dd-d4d045669dd4" providerId="ADAL" clId="{28C76179-BB01-4384-8924-CF6D7BD0DB93}" dt="2023-09-26T03:19:21.925" v="683"/>
          <ac:spMkLst>
            <pc:docMk/>
            <pc:sldMk cId="576909021" sldId="326"/>
            <ac:spMk id="4" creationId="{771F4E2D-E9A1-BC65-2F50-392C47949D0E}"/>
          </ac:spMkLst>
        </pc:spChg>
        <pc:spChg chg="mod">
          <ac:chgData name="謝 妍晞" userId="5aaa7bd9-a9e2-44e0-b5dd-d4d045669dd4" providerId="ADAL" clId="{28C76179-BB01-4384-8924-CF6D7BD0DB93}" dt="2023-09-26T05:40:19.545" v="752" actId="113"/>
          <ac:spMkLst>
            <pc:docMk/>
            <pc:sldMk cId="576909021" sldId="326"/>
            <ac:spMk id="5" creationId="{CC1B28AA-2D1C-747C-A178-5D1910B9FB85}"/>
          </ac:spMkLst>
        </pc:spChg>
        <pc:picChg chg="add mod ord">
          <ac:chgData name="謝 妍晞" userId="5aaa7bd9-a9e2-44e0-b5dd-d4d045669dd4" providerId="ADAL" clId="{28C76179-BB01-4384-8924-CF6D7BD0DB93}" dt="2023-09-26T03:20:03.111" v="687" actId="167"/>
          <ac:picMkLst>
            <pc:docMk/>
            <pc:sldMk cId="576909021" sldId="326"/>
            <ac:picMk id="3" creationId="{844F3009-3A95-5A94-404D-E24C1F2AA053}"/>
          </ac:picMkLst>
        </pc:picChg>
        <pc:picChg chg="add del mod">
          <ac:chgData name="謝 妍晞" userId="5aaa7bd9-a9e2-44e0-b5dd-d4d045669dd4" providerId="ADAL" clId="{28C76179-BB01-4384-8924-CF6D7BD0DB93}" dt="2023-09-26T03:20:38.243" v="695"/>
          <ac:picMkLst>
            <pc:docMk/>
            <pc:sldMk cId="576909021" sldId="326"/>
            <ac:picMk id="6" creationId="{6EBC3E48-B8FA-DEC6-84D5-A0CB47F68BFD}"/>
          </ac:picMkLst>
        </pc:picChg>
        <pc:picChg chg="del">
          <ac:chgData name="謝 妍晞" userId="5aaa7bd9-a9e2-44e0-b5dd-d4d045669dd4" providerId="ADAL" clId="{28C76179-BB01-4384-8924-CF6D7BD0DB93}" dt="2023-09-26T03:18:28.278" v="679" actId="478"/>
          <ac:picMkLst>
            <pc:docMk/>
            <pc:sldMk cId="576909021" sldId="326"/>
            <ac:picMk id="10" creationId="{290BB714-FA19-1D21-0CD4-CC106797D99C}"/>
          </ac:picMkLst>
        </pc:picChg>
        <pc:picChg chg="del mod ord">
          <ac:chgData name="謝 妍晞" userId="5aaa7bd9-a9e2-44e0-b5dd-d4d045669dd4" providerId="ADAL" clId="{28C76179-BB01-4384-8924-CF6D7BD0DB93}" dt="2023-09-26T03:20:46.696" v="697" actId="478"/>
          <ac:picMkLst>
            <pc:docMk/>
            <pc:sldMk cId="576909021" sldId="326"/>
            <ac:picMk id="15" creationId="{E7053272-5E99-F181-8C3D-DE4D0903D34C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2:31.710" v="764" actId="1076"/>
        <pc:sldMkLst>
          <pc:docMk/>
          <pc:sldMk cId="3795437560" sldId="327"/>
        </pc:sldMkLst>
        <pc:spChg chg="add mod">
          <ac:chgData name="謝 妍晞" userId="5aaa7bd9-a9e2-44e0-b5dd-d4d045669dd4" providerId="ADAL" clId="{28C76179-BB01-4384-8924-CF6D7BD0DB93}" dt="2023-09-26T05:40:04.968" v="750" actId="20577"/>
          <ac:spMkLst>
            <pc:docMk/>
            <pc:sldMk cId="3795437560" sldId="327"/>
            <ac:spMk id="2" creationId="{ADACF6B4-BE2E-2093-C3BC-523C45C7E77B}"/>
          </ac:spMkLst>
        </pc:spChg>
        <pc:spChg chg="mod">
          <ac:chgData name="謝 妍晞" userId="5aaa7bd9-a9e2-44e0-b5dd-d4d045669dd4" providerId="ADAL" clId="{28C76179-BB01-4384-8924-CF6D7BD0DB93}" dt="2023-09-26T05:42:31.710" v="764" actId="1076"/>
          <ac:spMkLst>
            <pc:docMk/>
            <pc:sldMk cId="3795437560" sldId="327"/>
            <ac:spMk id="4" creationId="{771F4E2D-E9A1-BC65-2F50-392C47949D0E}"/>
          </ac:spMkLst>
        </pc:spChg>
        <pc:spChg chg="mod">
          <ac:chgData name="謝 妍晞" userId="5aaa7bd9-a9e2-44e0-b5dd-d4d045669dd4" providerId="ADAL" clId="{28C76179-BB01-4384-8924-CF6D7BD0DB93}" dt="2023-09-26T05:40:11.268" v="751" actId="113"/>
          <ac:spMkLst>
            <pc:docMk/>
            <pc:sldMk cId="3795437560" sldId="327"/>
            <ac:spMk id="5" creationId="{CC1B28AA-2D1C-747C-A178-5D1910B9FB85}"/>
          </ac:spMkLst>
        </pc:spChg>
        <pc:picChg chg="del">
          <ac:chgData name="謝 妍晞" userId="5aaa7bd9-a9e2-44e0-b5dd-d4d045669dd4" providerId="ADAL" clId="{28C76179-BB01-4384-8924-CF6D7BD0DB93}" dt="2023-09-26T03:20:53.185" v="699" actId="478"/>
          <ac:picMkLst>
            <pc:docMk/>
            <pc:sldMk cId="3795437560" sldId="327"/>
            <ac:picMk id="3" creationId="{844F3009-3A95-5A94-404D-E24C1F2AA053}"/>
          </ac:picMkLst>
        </pc:picChg>
        <pc:picChg chg="mod ord">
          <ac:chgData name="謝 妍晞" userId="5aaa7bd9-a9e2-44e0-b5dd-d4d045669dd4" providerId="ADAL" clId="{28C76179-BB01-4384-8924-CF6D7BD0DB93}" dt="2023-09-26T05:39:49.501" v="747" actId="1076"/>
          <ac:picMkLst>
            <pc:docMk/>
            <pc:sldMk cId="3795437560" sldId="327"/>
            <ac:picMk id="15" creationId="{E7053272-5E99-F181-8C3D-DE4D0903D34C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6:53.285" v="795" actId="478"/>
        <pc:sldMkLst>
          <pc:docMk/>
          <pc:sldMk cId="1955415858" sldId="328"/>
        </pc:sldMkLst>
        <pc:spChg chg="del">
          <ac:chgData name="謝 妍晞" userId="5aaa7bd9-a9e2-44e0-b5dd-d4d045669dd4" providerId="ADAL" clId="{28C76179-BB01-4384-8924-CF6D7BD0DB93}" dt="2023-09-26T05:45:44.954" v="789" actId="478"/>
          <ac:spMkLst>
            <pc:docMk/>
            <pc:sldMk cId="1955415858" sldId="328"/>
            <ac:spMk id="2" creationId="{ADACF6B4-BE2E-2093-C3BC-523C45C7E77B}"/>
          </ac:spMkLst>
        </pc:spChg>
        <pc:spChg chg="del">
          <ac:chgData name="謝 妍晞" userId="5aaa7bd9-a9e2-44e0-b5dd-d4d045669dd4" providerId="ADAL" clId="{28C76179-BB01-4384-8924-CF6D7BD0DB93}" dt="2023-09-26T05:44:02.335" v="766" actId="478"/>
          <ac:spMkLst>
            <pc:docMk/>
            <pc:sldMk cId="1955415858" sldId="328"/>
            <ac:spMk id="4" creationId="{771F4E2D-E9A1-BC65-2F50-392C47949D0E}"/>
          </ac:spMkLst>
        </pc:spChg>
        <pc:spChg chg="del">
          <ac:chgData name="謝 妍晞" userId="5aaa7bd9-a9e2-44e0-b5dd-d4d045669dd4" providerId="ADAL" clId="{28C76179-BB01-4384-8924-CF6D7BD0DB93}" dt="2023-09-26T05:45:42.753" v="788" actId="478"/>
          <ac:spMkLst>
            <pc:docMk/>
            <pc:sldMk cId="1955415858" sldId="328"/>
            <ac:spMk id="5" creationId="{CC1B28AA-2D1C-747C-A178-5D1910B9FB85}"/>
          </ac:spMkLst>
        </pc:spChg>
        <pc:spChg chg="add del mod">
          <ac:chgData name="謝 妍晞" userId="5aaa7bd9-a9e2-44e0-b5dd-d4d045669dd4" providerId="ADAL" clId="{28C76179-BB01-4384-8924-CF6D7BD0DB93}" dt="2023-09-26T05:44:07.873" v="768" actId="478"/>
          <ac:spMkLst>
            <pc:docMk/>
            <pc:sldMk cId="1955415858" sldId="328"/>
            <ac:spMk id="6" creationId="{9A7250E8-6577-68FA-0EBF-965CDF9F6D48}"/>
          </ac:spMkLst>
        </pc:spChg>
        <pc:picChg chg="add del mod ord">
          <ac:chgData name="謝 妍晞" userId="5aaa7bd9-a9e2-44e0-b5dd-d4d045669dd4" providerId="ADAL" clId="{28C76179-BB01-4384-8924-CF6D7BD0DB93}" dt="2023-09-26T05:46:53.285" v="795" actId="478"/>
          <ac:picMkLst>
            <pc:docMk/>
            <pc:sldMk cId="1955415858" sldId="328"/>
            <ac:picMk id="8" creationId="{89A37C5D-F617-2111-C6E8-E3472A169125}"/>
          </ac:picMkLst>
        </pc:picChg>
        <pc:picChg chg="add mod">
          <ac:chgData name="謝 妍晞" userId="5aaa7bd9-a9e2-44e0-b5dd-d4d045669dd4" providerId="ADAL" clId="{28C76179-BB01-4384-8924-CF6D7BD0DB93}" dt="2023-09-26T05:45:35.635" v="787" actId="1076"/>
          <ac:picMkLst>
            <pc:docMk/>
            <pc:sldMk cId="1955415858" sldId="328"/>
            <ac:picMk id="10" creationId="{42A934B6-8FC3-B234-E882-2D401AED6DA2}"/>
          </ac:picMkLst>
        </pc:picChg>
        <pc:picChg chg="add mod ord">
          <ac:chgData name="謝 妍晞" userId="5aaa7bd9-a9e2-44e0-b5dd-d4d045669dd4" providerId="ADAL" clId="{28C76179-BB01-4384-8924-CF6D7BD0DB93}" dt="2023-09-26T05:46:52.124" v="794" actId="167"/>
          <ac:picMkLst>
            <pc:docMk/>
            <pc:sldMk cId="1955415858" sldId="328"/>
            <ac:picMk id="13" creationId="{B716DBAA-CC66-C5D6-6D6B-D36BD7F65035}"/>
          </ac:picMkLst>
        </pc:picChg>
        <pc:picChg chg="del">
          <ac:chgData name="謝 妍晞" userId="5aaa7bd9-a9e2-44e0-b5dd-d4d045669dd4" providerId="ADAL" clId="{28C76179-BB01-4384-8924-CF6D7BD0DB93}" dt="2023-09-26T05:44:40.189" v="774" actId="478"/>
          <ac:picMkLst>
            <pc:docMk/>
            <pc:sldMk cId="1955415858" sldId="328"/>
            <ac:picMk id="15" creationId="{E7053272-5E99-F181-8C3D-DE4D0903D34C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49:22.500" v="819" actId="1036"/>
        <pc:sldMkLst>
          <pc:docMk/>
          <pc:sldMk cId="1614523977" sldId="329"/>
        </pc:sldMkLst>
        <pc:spChg chg="mod">
          <ac:chgData name="謝 妍晞" userId="5aaa7bd9-a9e2-44e0-b5dd-d4d045669dd4" providerId="ADAL" clId="{28C76179-BB01-4384-8924-CF6D7BD0DB93}" dt="2023-09-26T05:49:22.500" v="819" actId="1036"/>
          <ac:spMkLst>
            <pc:docMk/>
            <pc:sldMk cId="1614523977" sldId="329"/>
            <ac:spMk id="2" creationId="{ADACF6B4-BE2E-2093-C3BC-523C45C7E77B}"/>
          </ac:spMkLst>
        </pc:spChg>
        <pc:spChg chg="mod">
          <ac:chgData name="謝 妍晞" userId="5aaa7bd9-a9e2-44e0-b5dd-d4d045669dd4" providerId="ADAL" clId="{28C76179-BB01-4384-8924-CF6D7BD0DB93}" dt="2023-09-26T05:48:07.298" v="817" actId="20577"/>
          <ac:spMkLst>
            <pc:docMk/>
            <pc:sldMk cId="1614523977" sldId="329"/>
            <ac:spMk id="4" creationId="{771F4E2D-E9A1-BC65-2F50-392C47949D0E}"/>
          </ac:spMkLst>
        </pc:spChg>
        <pc:spChg chg="mod">
          <ac:chgData name="謝 妍晞" userId="5aaa7bd9-a9e2-44e0-b5dd-d4d045669dd4" providerId="ADAL" clId="{28C76179-BB01-4384-8924-CF6D7BD0DB93}" dt="2023-09-26T05:47:23.535" v="800" actId="1076"/>
          <ac:spMkLst>
            <pc:docMk/>
            <pc:sldMk cId="1614523977" sldId="329"/>
            <ac:spMk id="5" creationId="{CC1B28AA-2D1C-747C-A178-5D1910B9FB85}"/>
          </ac:spMkLst>
        </pc:spChg>
        <pc:picChg chg="add mod ord">
          <ac:chgData name="謝 妍晞" userId="5aaa7bd9-a9e2-44e0-b5dd-d4d045669dd4" providerId="ADAL" clId="{28C76179-BB01-4384-8924-CF6D7BD0DB93}" dt="2023-09-26T05:47:16.544" v="798" actId="167"/>
          <ac:picMkLst>
            <pc:docMk/>
            <pc:sldMk cId="1614523977" sldId="329"/>
            <ac:picMk id="6" creationId="{21C92AE0-DC63-412F-C53A-0A952904E013}"/>
          </ac:picMkLst>
        </pc:picChg>
        <pc:picChg chg="del">
          <ac:chgData name="謝 妍晞" userId="5aaa7bd9-a9e2-44e0-b5dd-d4d045669dd4" providerId="ADAL" clId="{28C76179-BB01-4384-8924-CF6D7BD0DB93}" dt="2023-09-26T05:47:18.684" v="799" actId="478"/>
          <ac:picMkLst>
            <pc:docMk/>
            <pc:sldMk cId="1614523977" sldId="329"/>
            <ac:picMk id="15" creationId="{E7053272-5E99-F181-8C3D-DE4D0903D34C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52:39.074" v="855" actId="207"/>
        <pc:sldMkLst>
          <pc:docMk/>
          <pc:sldMk cId="780455195" sldId="330"/>
        </pc:sldMkLst>
        <pc:spChg chg="del mod">
          <ac:chgData name="謝 妍晞" userId="5aaa7bd9-a9e2-44e0-b5dd-d4d045669dd4" providerId="ADAL" clId="{28C76179-BB01-4384-8924-CF6D7BD0DB93}" dt="2023-09-26T05:50:30.800" v="829" actId="478"/>
          <ac:spMkLst>
            <pc:docMk/>
            <pc:sldMk cId="780455195" sldId="330"/>
            <ac:spMk id="2" creationId="{ADACF6B4-BE2E-2093-C3BC-523C45C7E77B}"/>
          </ac:spMkLst>
        </pc:spChg>
        <pc:spChg chg="del">
          <ac:chgData name="謝 妍晞" userId="5aaa7bd9-a9e2-44e0-b5dd-d4d045669dd4" providerId="ADAL" clId="{28C76179-BB01-4384-8924-CF6D7BD0DB93}" dt="2023-09-26T05:50:46.205" v="830" actId="478"/>
          <ac:spMkLst>
            <pc:docMk/>
            <pc:sldMk cId="780455195" sldId="330"/>
            <ac:spMk id="4" creationId="{771F4E2D-E9A1-BC65-2F50-392C47949D0E}"/>
          </ac:spMkLst>
        </pc:spChg>
        <pc:spChg chg="mod">
          <ac:chgData name="謝 妍晞" userId="5aaa7bd9-a9e2-44e0-b5dd-d4d045669dd4" providerId="ADAL" clId="{28C76179-BB01-4384-8924-CF6D7BD0DB93}" dt="2023-09-26T05:51:00.209" v="835" actId="1035"/>
          <ac:spMkLst>
            <pc:docMk/>
            <pc:sldMk cId="780455195" sldId="330"/>
            <ac:spMk id="5" creationId="{CC1B28AA-2D1C-747C-A178-5D1910B9FB85}"/>
          </ac:spMkLst>
        </pc:spChg>
        <pc:spChg chg="add del mod">
          <ac:chgData name="謝 妍晞" userId="5aaa7bd9-a9e2-44e0-b5dd-d4d045669dd4" providerId="ADAL" clId="{28C76179-BB01-4384-8924-CF6D7BD0DB93}" dt="2023-09-26T05:50:55.219" v="834" actId="478"/>
          <ac:spMkLst>
            <pc:docMk/>
            <pc:sldMk cId="780455195" sldId="330"/>
            <ac:spMk id="12" creationId="{F0C1DCB2-5942-F07A-DE2C-71785FE77613}"/>
          </ac:spMkLst>
        </pc:spChg>
        <pc:spChg chg="add mod">
          <ac:chgData name="謝 妍晞" userId="5aaa7bd9-a9e2-44e0-b5dd-d4d045669dd4" providerId="ADAL" clId="{28C76179-BB01-4384-8924-CF6D7BD0DB93}" dt="2023-09-26T05:52:39.074" v="855" actId="207"/>
          <ac:spMkLst>
            <pc:docMk/>
            <pc:sldMk cId="780455195" sldId="330"/>
            <ac:spMk id="13" creationId="{99611F33-309D-0D18-4BA2-A10EDC821C52}"/>
          </ac:spMkLst>
        </pc:spChg>
        <pc:picChg chg="del">
          <ac:chgData name="謝 妍晞" userId="5aaa7bd9-a9e2-44e0-b5dd-d4d045669dd4" providerId="ADAL" clId="{28C76179-BB01-4384-8924-CF6D7BD0DB93}" dt="2023-09-26T05:50:22.684" v="826" actId="478"/>
          <ac:picMkLst>
            <pc:docMk/>
            <pc:sldMk cId="780455195" sldId="330"/>
            <ac:picMk id="6" creationId="{21C92AE0-DC63-412F-C53A-0A952904E013}"/>
          </ac:picMkLst>
        </pc:picChg>
        <pc:picChg chg="add del mod">
          <ac:chgData name="謝 妍晞" userId="5aaa7bd9-a9e2-44e0-b5dd-d4d045669dd4" providerId="ADAL" clId="{28C76179-BB01-4384-8924-CF6D7BD0DB93}" dt="2023-09-26T05:50:09.709" v="822" actId="478"/>
          <ac:picMkLst>
            <pc:docMk/>
            <pc:sldMk cId="780455195" sldId="330"/>
            <ac:picMk id="7" creationId="{9DFB45B6-F481-5234-0F74-521F6C27660C}"/>
          </ac:picMkLst>
        </pc:picChg>
        <pc:picChg chg="add del mod ord">
          <ac:chgData name="謝 妍晞" userId="5aaa7bd9-a9e2-44e0-b5dd-d4d045669dd4" providerId="ADAL" clId="{28C76179-BB01-4384-8924-CF6D7BD0DB93}" dt="2023-09-26T05:50:51.340" v="833" actId="478"/>
          <ac:picMkLst>
            <pc:docMk/>
            <pc:sldMk cId="780455195" sldId="330"/>
            <ac:picMk id="9" creationId="{49A85B32-9917-AB52-945D-A57D643F74B9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53:25.418" v="867" actId="478"/>
        <pc:sldMkLst>
          <pc:docMk/>
          <pc:sldMk cId="1946602488" sldId="331"/>
        </pc:sldMkLst>
        <pc:spChg chg="del">
          <ac:chgData name="謝 妍晞" userId="5aaa7bd9-a9e2-44e0-b5dd-d4d045669dd4" providerId="ADAL" clId="{28C76179-BB01-4384-8924-CF6D7BD0DB93}" dt="2023-09-26T05:53:14.066" v="864" actId="478"/>
          <ac:spMkLst>
            <pc:docMk/>
            <pc:sldMk cId="1946602488" sldId="331"/>
            <ac:spMk id="5" creationId="{CC1B28AA-2D1C-747C-A178-5D1910B9FB85}"/>
          </ac:spMkLst>
        </pc:spChg>
        <pc:spChg chg="del">
          <ac:chgData name="謝 妍晞" userId="5aaa7bd9-a9e2-44e0-b5dd-d4d045669dd4" providerId="ADAL" clId="{28C76179-BB01-4384-8924-CF6D7BD0DB93}" dt="2023-09-26T05:53:24.090" v="866" actId="478"/>
          <ac:spMkLst>
            <pc:docMk/>
            <pc:sldMk cId="1946602488" sldId="331"/>
            <ac:spMk id="13" creationId="{99611F33-309D-0D18-4BA2-A10EDC821C52}"/>
          </ac:spMkLst>
        </pc:spChg>
        <pc:picChg chg="add mod ord">
          <ac:chgData name="謝 妍晞" userId="5aaa7bd9-a9e2-44e0-b5dd-d4d045669dd4" providerId="ADAL" clId="{28C76179-BB01-4384-8924-CF6D7BD0DB93}" dt="2023-09-26T05:53:09.044" v="862" actId="167"/>
          <ac:picMkLst>
            <pc:docMk/>
            <pc:sldMk cId="1946602488" sldId="331"/>
            <ac:picMk id="3" creationId="{8D6C7263-E7E4-6DBF-AFE3-31FDEE86D57B}"/>
          </ac:picMkLst>
        </pc:picChg>
        <pc:picChg chg="add del mod">
          <ac:chgData name="謝 妍晞" userId="5aaa7bd9-a9e2-44e0-b5dd-d4d045669dd4" providerId="ADAL" clId="{28C76179-BB01-4384-8924-CF6D7BD0DB93}" dt="2023-09-26T05:53:25.418" v="867" actId="478"/>
          <ac:picMkLst>
            <pc:docMk/>
            <pc:sldMk cId="1946602488" sldId="331"/>
            <ac:picMk id="6" creationId="{FC609199-66EF-9795-C6C8-83FCDB53155B}"/>
          </ac:picMkLst>
        </pc:picChg>
        <pc:picChg chg="add del">
          <ac:chgData name="謝 妍晞" userId="5aaa7bd9-a9e2-44e0-b5dd-d4d045669dd4" providerId="ADAL" clId="{28C76179-BB01-4384-8924-CF6D7BD0DB93}" dt="2023-09-26T05:53:10.347" v="863" actId="478"/>
          <ac:picMkLst>
            <pc:docMk/>
            <pc:sldMk cId="1946602488" sldId="331"/>
            <ac:picMk id="9" creationId="{49A85B32-9917-AB52-945D-A57D643F74B9}"/>
          </ac:picMkLst>
        </pc:picChg>
      </pc:sldChg>
      <pc:sldChg chg="addSp delSp modSp add mod">
        <pc:chgData name="謝 妍晞" userId="5aaa7bd9-a9e2-44e0-b5dd-d4d045669dd4" providerId="ADAL" clId="{28C76179-BB01-4384-8924-CF6D7BD0DB93}" dt="2023-09-26T05:56:54.622" v="944" actId="14100"/>
        <pc:sldMkLst>
          <pc:docMk/>
          <pc:sldMk cId="2042262063" sldId="332"/>
        </pc:sldMkLst>
        <pc:spChg chg="add mod">
          <ac:chgData name="謝 妍晞" userId="5aaa7bd9-a9e2-44e0-b5dd-d4d045669dd4" providerId="ADAL" clId="{28C76179-BB01-4384-8924-CF6D7BD0DB93}" dt="2023-09-26T05:54:17.506" v="873" actId="1076"/>
          <ac:spMkLst>
            <pc:docMk/>
            <pc:sldMk cId="2042262063" sldId="332"/>
            <ac:spMk id="2" creationId="{EED44C66-D9DD-6CF9-0A4C-C321D8F44E70}"/>
          </ac:spMkLst>
        </pc:spChg>
        <pc:spChg chg="add mod">
          <ac:chgData name="謝 妍晞" userId="5aaa7bd9-a9e2-44e0-b5dd-d4d045669dd4" providerId="ADAL" clId="{28C76179-BB01-4384-8924-CF6D7BD0DB93}" dt="2023-09-26T05:56:54.622" v="944" actId="14100"/>
          <ac:spMkLst>
            <pc:docMk/>
            <pc:sldMk cId="2042262063" sldId="332"/>
            <ac:spMk id="4" creationId="{35286CA5-406F-293E-1D3F-9B71037E7F86}"/>
          </ac:spMkLst>
        </pc:spChg>
        <pc:spChg chg="mod">
          <ac:chgData name="謝 妍晞" userId="5aaa7bd9-a9e2-44e0-b5dd-d4d045669dd4" providerId="ADAL" clId="{28C76179-BB01-4384-8924-CF6D7BD0DB93}" dt="2023-09-26T05:56:40.575" v="940" actId="14100"/>
          <ac:spMkLst>
            <pc:docMk/>
            <pc:sldMk cId="2042262063" sldId="332"/>
            <ac:spMk id="13" creationId="{99611F33-309D-0D18-4BA2-A10EDC821C52}"/>
          </ac:spMkLst>
        </pc:spChg>
        <pc:picChg chg="del">
          <ac:chgData name="謝 妍晞" userId="5aaa7bd9-a9e2-44e0-b5dd-d4d045669dd4" providerId="ADAL" clId="{28C76179-BB01-4384-8924-CF6D7BD0DB93}" dt="2023-09-26T05:54:04.965" v="871" actId="478"/>
          <ac:picMkLst>
            <pc:docMk/>
            <pc:sldMk cId="2042262063" sldId="332"/>
            <ac:picMk id="3" creationId="{8D6C7263-E7E4-6DBF-AFE3-31FDEE86D57B}"/>
          </ac:picMkLst>
        </pc:picChg>
        <pc:picChg chg="mod ord">
          <ac:chgData name="謝 妍晞" userId="5aaa7bd9-a9e2-44e0-b5dd-d4d045669dd4" providerId="ADAL" clId="{28C76179-BB01-4384-8924-CF6D7BD0DB93}" dt="2023-09-26T05:54:03.866" v="870" actId="167"/>
          <ac:picMkLst>
            <pc:docMk/>
            <pc:sldMk cId="2042262063" sldId="332"/>
            <ac:picMk id="6" creationId="{FC609199-66EF-9795-C6C8-83FCDB53155B}"/>
          </ac:picMkLst>
        </pc:picChg>
      </pc:sldChg>
    </pc:docChg>
  </pc:docChgLst>
  <pc:docChgLst>
    <pc:chgData name="謝 妍晞" userId="5aaa7bd9-a9e2-44e0-b5dd-d4d045669dd4" providerId="ADAL" clId="{EA513A93-2214-0C47-9516-643507D8DC4F}"/>
    <pc:docChg chg="undo custSel addSld delSld modSld">
      <pc:chgData name="謝 妍晞" userId="5aaa7bd9-a9e2-44e0-b5dd-d4d045669dd4" providerId="ADAL" clId="{EA513A93-2214-0C47-9516-643507D8DC4F}" dt="2023-09-25T12:06:38.604" v="37" actId="20577"/>
      <pc:docMkLst>
        <pc:docMk/>
      </pc:docMkLst>
      <pc:sldChg chg="addSp modSp">
        <pc:chgData name="謝 妍晞" userId="5aaa7bd9-a9e2-44e0-b5dd-d4d045669dd4" providerId="ADAL" clId="{EA513A93-2214-0C47-9516-643507D8DC4F}" dt="2023-09-25T12:06:38.604" v="37" actId="20577"/>
        <pc:sldMkLst>
          <pc:docMk/>
          <pc:sldMk cId="1842960942" sldId="321"/>
        </pc:sldMkLst>
        <pc:spChg chg="add mod">
          <ac:chgData name="謝 妍晞" userId="5aaa7bd9-a9e2-44e0-b5dd-d4d045669dd4" providerId="ADAL" clId="{EA513A93-2214-0C47-9516-643507D8DC4F}" dt="2023-09-25T12:06:38.604" v="37" actId="20577"/>
          <ac:spMkLst>
            <pc:docMk/>
            <pc:sldMk cId="1842960942" sldId="321"/>
            <ac:spMk id="5" creationId="{5D8B317C-F191-AE3E-ACA8-16F7538F207C}"/>
          </ac:spMkLst>
        </pc:spChg>
      </pc:sldChg>
      <pc:sldChg chg="add del">
        <pc:chgData name="謝 妍晞" userId="5aaa7bd9-a9e2-44e0-b5dd-d4d045669dd4" providerId="ADAL" clId="{EA513A93-2214-0C47-9516-643507D8DC4F}" dt="2023-09-25T12:05:09.069" v="1" actId="22"/>
        <pc:sldMkLst>
          <pc:docMk/>
          <pc:sldMk cId="2142104389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B05146-C575-4725-B0BB-3692C7AACD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2023/9/26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EFC189-56BF-490E-8BAC-5A14F955992B}" type="datetime1">
              <a:rPr lang="zh-TW" altLang="en-US" noProof="0" smtClean="0"/>
              <a:t>2023/9/26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B8B270D-091D-4ED2-8C85-0898DD7D9F21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47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56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549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383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04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31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1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89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57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32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23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6573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016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01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</p:grp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直線接點​​(S)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線接點​​(S)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/>
                  </a:p>
                </p:txBody>
              </p: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</p:grp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直線接點​​(S)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接點​​(S)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/>
                  </a:p>
                </p:txBody>
              </p:sp>
            </p:grp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/>
                </a:p>
              </p:txBody>
            </p:sp>
          </p:grpSp>
        </p:grpSp>
      </p:grpSp>
      <p:cxnSp>
        <p:nvCxnSpPr>
          <p:cNvPr id="173" name="直線接點​​(S)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副標題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cs typeface="Calibri"/>
              </a:rPr>
              <a:t>簡報者姓名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bg1">
                  <a:alpha val="2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07" name="圖片版面配置區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08" name="圖片版面配置區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TW" altLang="en-US" noProof="0"/>
              <a:t>按一下以編輯文字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197" name="群組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87" name="群組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47" name="群組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群組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直線接點​​(S)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​​(S)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66" name="群組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148" name="群組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群組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49" name="群組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50" name="群組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群組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52" name="群組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直線接點​​(S)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grpSp>
              <p:nvGrpSpPr>
                <p:cNvPr id="138" name="群組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98" name="群組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直線接點​​(S)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線接點​​(S)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0" name="群組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zh-TW" altLang="en-US" noProof="0">
                      <a:solidFill>
                        <a:schemeClr val="tx1"/>
                      </a:solidFill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  <p:grpSp>
              <p:nvGrpSpPr>
                <p:cNvPr id="103" name="群組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直線接點​​(S)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TW" altLang="en-US" noProof="0">
                      <a:latin typeface="Microsoft JhengHei UI" panose="020B0604030504040204" pitchFamily="34" charset="-120"/>
                      <a:ea typeface="Microsoft JhengHei UI" panose="020B0604030504040204" pitchFamily="34" charset="-120"/>
                    </a:endParaRPr>
                  </a:p>
                </p:txBody>
              </p:sp>
            </p:grpSp>
          </p:grpSp>
        </p:grpSp>
      </p:grp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內容版面配置區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indent="0" algn="ctr" rtl="0"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5" name="文字版面配置區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直線接點​​(S)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​​(S)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grpSp>
            <p:nvGrpSpPr>
              <p:cNvPr id="82" name="群組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直線接點​​(S)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​​(S)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91" name="直線接點​​(S)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solidFill>
                <a:schemeClr val="bg1">
                  <a:alpha val="2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0" name="副標題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副標題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TW" altLang="en-US" noProof="0">
                    <a:latin typeface="Microsoft JhengHei UI" panose="020B0604030504040204" pitchFamily="34" charset="-120"/>
                    <a:ea typeface="Microsoft JhengHei UI" panose="020B0604030504040204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2BD96E-3838-45D2-9031-D3AF67C920A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2BD96E-3838-45D2-9031-D3AF67C920A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3" name="圖片版面配置區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4" name="圖片版面配置區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圖片版面配置區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7" name="圖片版面配置區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日期版面配置區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TW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29" name="頁尾版面配置區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noProof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sp>
        <p:nvSpPr>
          <p:cNvPr id="39" name="投影片編號版面配置區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5" name="圖片版面配置區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7" name="圖片版面配置區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版面配置區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文字版面配置區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文字版面配置區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4" name="文字版面配置區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文字版面配置區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文字版面配置區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/>
              <a:t>Suricata</a:t>
            </a:r>
            <a:r>
              <a:rPr lang="zh-TW" altLang="en-US" dirty="0"/>
              <a:t>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>
                <a:cs typeface="Calibri"/>
              </a:rPr>
              <a:t>醫資四 </a:t>
            </a:r>
            <a:r>
              <a:rPr lang="en-US" altLang="zh-TW">
                <a:cs typeface="Calibri"/>
              </a:rPr>
              <a:t>409570327 </a:t>
            </a:r>
            <a:r>
              <a:rPr lang="zh-TW" altLang="en-US">
                <a:cs typeface="Calibri"/>
              </a:rPr>
              <a:t>謝妍晞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E7053272-5E99-F181-8C3D-DE4D090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8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10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F4E2D-E9A1-BC65-2F50-392C47949D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0807" y="367729"/>
            <a:ext cx="8128417" cy="887652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sz="18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sz="1800" b="1" dirty="0" err="1"/>
              <a:t>sudo</a:t>
            </a:r>
            <a:r>
              <a:rPr lang="en-US" altLang="zh-TW" sz="1800" b="1" dirty="0"/>
              <a:t> </a:t>
            </a:r>
            <a:r>
              <a:rPr lang="en-US" altLang="zh-TW" sz="1900" b="1" dirty="0"/>
              <a:t>apt</a:t>
            </a:r>
            <a:r>
              <a:rPr lang="en-US" altLang="zh-TW" sz="1800" b="1" dirty="0"/>
              <a:t> install </a:t>
            </a:r>
            <a:r>
              <a:rPr lang="en-US" altLang="zh-TW" sz="1800" b="1" dirty="0" err="1"/>
              <a:t>suricata</a:t>
            </a:r>
            <a:endParaRPr lang="en-US" altLang="zh-TW" sz="1800" b="1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sz="1800" b="1" dirty="0"/>
              <a:t>[Y]</a:t>
            </a: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繼續</a:t>
            </a:r>
            <a:endParaRPr lang="en-US" altLang="zh-TW" sz="1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4988613" y="3154453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ACF6B4-BE2E-2093-C3BC-523C45C7E77B}"/>
              </a:ext>
            </a:extLst>
          </p:cNvPr>
          <p:cNvSpPr txBox="1"/>
          <p:nvPr/>
        </p:nvSpPr>
        <p:spPr>
          <a:xfrm>
            <a:off x="3214241" y="4787311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3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B716DBAA-CC66-C5D6-6D6B-D36BD7F6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85" y="1426028"/>
            <a:ext cx="5799909" cy="3624943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11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pic>
        <p:nvPicPr>
          <p:cNvPr id="10" name="圖片 9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42A934B6-8FC3-B234-E882-2D401AED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6" y="1426028"/>
            <a:ext cx="5799909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1C92AE0-DC63-412F-C53A-0A952904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7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F4E2D-E9A1-BC65-2F50-392C47949D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0807" y="367729"/>
            <a:ext cx="8128417" cy="887652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sz="18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sz="1800" b="1" dirty="0" err="1"/>
              <a:t>sudo</a:t>
            </a:r>
            <a:r>
              <a:rPr lang="en-US" altLang="zh-TW" sz="1800" b="1" dirty="0"/>
              <a:t> </a:t>
            </a:r>
            <a:r>
              <a:rPr lang="en-US" altLang="zh-TW" sz="1900" b="1" dirty="0"/>
              <a:t>apt</a:t>
            </a:r>
            <a:r>
              <a:rPr lang="en-US" altLang="zh-TW" sz="1800" b="1" dirty="0"/>
              <a:t> install </a:t>
            </a:r>
            <a:r>
              <a:rPr lang="en-US" altLang="zh-TW" sz="1800" b="1" dirty="0" err="1"/>
              <a:t>jq</a:t>
            </a:r>
            <a:endParaRPr lang="en-US" altLang="zh-TW" sz="1800" b="1" dirty="0"/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sz="1800" b="1" dirty="0"/>
              <a:t>[Y]</a:t>
            </a: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繼續</a:t>
            </a:r>
            <a:endParaRPr lang="en-US" altLang="zh-TW" sz="18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4585842" y="2272711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DACF6B4-BE2E-2093-C3BC-523C45C7E77B}"/>
              </a:ext>
            </a:extLst>
          </p:cNvPr>
          <p:cNvSpPr txBox="1"/>
          <p:nvPr/>
        </p:nvSpPr>
        <p:spPr>
          <a:xfrm>
            <a:off x="3159812" y="3531283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2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49A85B32-9917-AB52-945D-A57D643F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6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13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4898852" y="1608682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9611F33-309D-0D18-4BA2-A10EDC821C52}"/>
              </a:ext>
            </a:extLst>
          </p:cNvPr>
          <p:cNvSpPr txBox="1">
            <a:spLocks/>
          </p:cNvSpPr>
          <p:nvPr/>
        </p:nvSpPr>
        <p:spPr>
          <a:xfrm>
            <a:off x="3740807" y="598502"/>
            <a:ext cx="8128417" cy="46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0000" indent="-36000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b="1" dirty="0" err="1"/>
              <a:t>sudo</a:t>
            </a:r>
            <a:r>
              <a:rPr lang="en-US" altLang="zh-TW" b="1" dirty="0"/>
              <a:t> </a:t>
            </a:r>
            <a:r>
              <a:rPr lang="en-US" altLang="zh-TW" b="1" dirty="0" err="1"/>
              <a:t>suricata</a:t>
            </a:r>
            <a:r>
              <a:rPr lang="en-US" altLang="zh-TW" b="1" dirty="0"/>
              <a:t> –build-info</a:t>
            </a:r>
            <a:r>
              <a:rPr lang="zh-TW" altLang="en-US" b="1" dirty="0"/>
              <a:t> 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(#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檢查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Suricata 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安裝結果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)</a:t>
            </a:r>
            <a:endParaRPr lang="zh-TW" altLang="en-US" b="1" dirty="0">
              <a:solidFill>
                <a:srgbClr val="7030A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8D6C7263-E7E4-6DBF-AFE3-31FDEE86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5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14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60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FC609199-66EF-9795-C6C8-83FCDB53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5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15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9611F33-309D-0D18-4BA2-A10EDC821C52}"/>
              </a:ext>
            </a:extLst>
          </p:cNvPr>
          <p:cNvSpPr txBox="1">
            <a:spLocks/>
          </p:cNvSpPr>
          <p:nvPr/>
        </p:nvSpPr>
        <p:spPr>
          <a:xfrm>
            <a:off x="3740806" y="598502"/>
            <a:ext cx="8451193" cy="4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sz="18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sz="1800" b="1" dirty="0" err="1"/>
              <a:t>sudo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systemctl</a:t>
            </a:r>
            <a:r>
              <a:rPr lang="en-US" altLang="zh-TW" sz="1800" b="1" dirty="0"/>
              <a:t> status </a:t>
            </a:r>
            <a:r>
              <a:rPr lang="en-US" altLang="zh-TW" sz="1800" b="1" dirty="0" err="1"/>
              <a:t>suricata.service</a:t>
            </a:r>
            <a:r>
              <a:rPr lang="en-US" altLang="zh-TW" sz="1800" b="1" dirty="0"/>
              <a:t> 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(#</a:t>
            </a: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檢視 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Suricata </a:t>
            </a:r>
            <a:r>
              <a:rPr lang="zh-TW" altLang="en-US" sz="1800" b="1" dirty="0">
                <a:solidFill>
                  <a:srgbClr val="7030A0">
                    <a:alpha val="60000"/>
                  </a:srgbClr>
                </a:solidFill>
              </a:rPr>
              <a:t>服務狀態</a:t>
            </a:r>
            <a:r>
              <a:rPr lang="en-US" altLang="zh-TW" sz="1800" b="1" dirty="0">
                <a:solidFill>
                  <a:srgbClr val="7030A0">
                    <a:alpha val="60000"/>
                  </a:srgbClr>
                </a:solidFill>
              </a:rPr>
              <a:t>)</a:t>
            </a:r>
            <a:endParaRPr lang="zh-TW" altLang="en-US" sz="1800" b="1" dirty="0">
              <a:solidFill>
                <a:srgbClr val="7030A0">
                  <a:alpha val="60000"/>
                </a:srgb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D44C66-D9DD-6CF9-0A4C-C321D8F44E70}"/>
              </a:ext>
            </a:extLst>
          </p:cNvPr>
          <p:cNvSpPr txBox="1"/>
          <p:nvPr/>
        </p:nvSpPr>
        <p:spPr>
          <a:xfrm>
            <a:off x="5780595" y="4798196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5286CA5-406F-293E-1D3F-9B71037E7F86}"/>
              </a:ext>
            </a:extLst>
          </p:cNvPr>
          <p:cNvSpPr txBox="1">
            <a:spLocks/>
          </p:cNvSpPr>
          <p:nvPr/>
        </p:nvSpPr>
        <p:spPr>
          <a:xfrm>
            <a:off x="9078685" y="2293019"/>
            <a:ext cx="2862943" cy="293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&gt;Suricata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安裝完成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!</a:t>
            </a:r>
            <a:endParaRPr lang="zh-TW" altLang="en-US" b="1" dirty="0">
              <a:solidFill>
                <a:srgbClr val="7030A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3E712-588B-FEE6-5E47-062E0EFC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END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730F72-F94F-CE4B-7022-B08F851A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醫資四</a:t>
            </a:r>
            <a:endParaRPr lang="en-US" altLang="zh-TW" dirty="0"/>
          </a:p>
          <a:p>
            <a:r>
              <a:rPr lang="en-US" altLang="zh-TW" dirty="0"/>
              <a:t>409570327</a:t>
            </a:r>
          </a:p>
          <a:p>
            <a:r>
              <a:rPr lang="zh-TW" altLang="en-US" dirty="0"/>
              <a:t>謝妍晞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sz="1200" dirty="0"/>
              <a:t>2023/09/25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25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開啟</a:t>
            </a:r>
            <a:r>
              <a:rPr lang="en-US" altLang="zh-TW" dirty="0"/>
              <a:t>ubuntu</a:t>
            </a:r>
            <a:r>
              <a:rPr lang="zh-TW" altLang="en-US" dirty="0"/>
              <a:t>虛擬機</a:t>
            </a:r>
          </a:p>
        </p:txBody>
      </p:sp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2</a:t>
            </a:fld>
            <a:endParaRPr lang="zh-TW" altLang="en-US"/>
          </a:p>
        </p:txBody>
      </p:sp>
      <p:pic>
        <p:nvPicPr>
          <p:cNvPr id="6" name="圖片 5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F7A43F75-271C-1CAC-13B0-F86D8AAA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03175"/>
            <a:ext cx="7104686" cy="5118251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900222F-F3DA-1417-9179-8704C95E2DBD}"/>
              </a:ext>
            </a:extLst>
          </p:cNvPr>
          <p:cNvSpPr txBox="1">
            <a:spLocks/>
          </p:cNvSpPr>
          <p:nvPr/>
        </p:nvSpPr>
        <p:spPr>
          <a:xfrm>
            <a:off x="8682950" y="2293019"/>
            <a:ext cx="3060000" cy="293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pitchFamily="2" charset="2"/>
              <a:buNone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4062958" cy="584656"/>
          </a:xfrm>
        </p:spPr>
        <p:txBody>
          <a:bodyPr wrap="square" rtlCol="0" anchor="b">
            <a:normAutofit fontScale="90000"/>
          </a:bodyPr>
          <a:lstStyle/>
          <a:p>
            <a:pPr rtl="0"/>
            <a:r>
              <a:rPr lang="zh-TW" altLang="en-US" dirty="0"/>
              <a:t>修正</a:t>
            </a:r>
            <a:r>
              <a:rPr lang="en-US" altLang="zh-TW" dirty="0"/>
              <a:t>Terminal</a:t>
            </a:r>
            <a:r>
              <a:rPr lang="zh-TW" altLang="en-US" dirty="0"/>
              <a:t>無法打開</a:t>
            </a:r>
          </a:p>
        </p:txBody>
      </p:sp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3</a:t>
            </a:fld>
            <a:endParaRPr lang="zh-TW" altLang="en-US"/>
          </a:p>
        </p:txBody>
      </p:sp>
      <p:pic>
        <p:nvPicPr>
          <p:cNvPr id="4" name="圖片 3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2FD0F749-47BF-65CA-9766-45BD716A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25" y="964050"/>
            <a:ext cx="6871468" cy="539355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8B317C-F191-AE3E-ACA8-16F7538F207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1491342"/>
            <a:ext cx="3060000" cy="4324237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b="1" dirty="0"/>
              <a:t>CTRL+ALT+F3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進入命令行模式</a:t>
            </a:r>
            <a:endParaRPr lang="en-US" altLang="zh-TW" b="1" dirty="0">
              <a:solidFill>
                <a:srgbClr val="7030A0">
                  <a:alpha val="60000"/>
                </a:srgb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Login: 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輸入帳號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-&gt;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輸入密碼</a:t>
            </a:r>
            <a:endParaRPr lang="en-US" altLang="zh-TW" b="1" dirty="0">
              <a:solidFill>
                <a:srgbClr val="7030A0">
                  <a:alpha val="60000"/>
                </a:srgb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&gt;</a:t>
            </a:r>
            <a:r>
              <a:rPr lang="en-US" altLang="zh-TW" b="1" dirty="0"/>
              <a:t>cd /</a:t>
            </a:r>
            <a:r>
              <a:rPr lang="en-US" altLang="zh-TW" b="1" dirty="0" err="1"/>
              <a:t>etc</a:t>
            </a:r>
            <a:r>
              <a:rPr lang="en-US" altLang="zh-TW" b="1" dirty="0"/>
              <a:t>/default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&gt;</a:t>
            </a:r>
            <a:r>
              <a:rPr lang="en-US" altLang="zh-TW" b="1" dirty="0" err="1"/>
              <a:t>sudo</a:t>
            </a:r>
            <a:r>
              <a:rPr lang="en-US" altLang="zh-TW" b="1" dirty="0"/>
              <a:t> nano locale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&gt;password</a:t>
            </a:r>
            <a:endParaRPr lang="zh-TW" altLang="en-US" b="1" dirty="0">
              <a:solidFill>
                <a:srgbClr val="7030A0">
                  <a:alpha val="60000"/>
                </a:srgb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01B03C-D5C4-3050-BFE9-255B0E26A945}"/>
              </a:ext>
            </a:extLst>
          </p:cNvPr>
          <p:cNvSpPr txBox="1"/>
          <p:nvPr/>
        </p:nvSpPr>
        <p:spPr>
          <a:xfrm>
            <a:off x="7125086" y="2035629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512651-2C21-24C4-6DBE-F553B43B856C}"/>
              </a:ext>
            </a:extLst>
          </p:cNvPr>
          <p:cNvSpPr txBox="1"/>
          <p:nvPr/>
        </p:nvSpPr>
        <p:spPr>
          <a:xfrm>
            <a:off x="8866800" y="4267201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6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4062958" cy="584656"/>
          </a:xfrm>
        </p:spPr>
        <p:txBody>
          <a:bodyPr wrap="square" rtlCol="0" anchor="b">
            <a:normAutofit fontScale="90000"/>
          </a:bodyPr>
          <a:lstStyle/>
          <a:p>
            <a:pPr rtl="0"/>
            <a:r>
              <a:rPr lang="zh-TW" altLang="en-US" dirty="0"/>
              <a:t>修正</a:t>
            </a:r>
            <a:r>
              <a:rPr lang="en-US" altLang="zh-TW" dirty="0"/>
              <a:t>Terminal</a:t>
            </a:r>
            <a:r>
              <a:rPr lang="zh-TW" altLang="en-US" dirty="0"/>
              <a:t>無法打開</a:t>
            </a:r>
          </a:p>
        </p:txBody>
      </p:sp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4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0064C-168A-C64F-598B-878D246409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1491342"/>
            <a:ext cx="3060000" cy="432423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把⽂件中的</a:t>
            </a:r>
            <a:r>
              <a:rPr lang="en-US" altLang="zh-TW" b="1" dirty="0"/>
              <a:t>"</a:t>
            </a:r>
            <a:r>
              <a:rPr lang="en-US" altLang="zh-TW" b="1" dirty="0" err="1"/>
              <a:t>en_US</a:t>
            </a:r>
            <a:r>
              <a:rPr lang="en-US" altLang="zh-TW" b="1" dirty="0"/>
              <a:t>"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改成</a:t>
            </a:r>
            <a:r>
              <a:rPr lang="en-US" altLang="zh-TW" b="1" dirty="0"/>
              <a:t>"en_US.UTF-8"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保存退出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pt-BR" altLang="zh-TW" b="1" dirty="0"/>
              <a:t>(Ctrl+o)+(Ctrl+x)</a:t>
            </a:r>
            <a:endParaRPr lang="zh-TW" altLang="en-US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31CB48-1C71-5271-6235-F15829D9EFBD}"/>
              </a:ext>
            </a:extLst>
          </p:cNvPr>
          <p:cNvGrpSpPr/>
          <p:nvPr/>
        </p:nvGrpSpPr>
        <p:grpSpPr>
          <a:xfrm>
            <a:off x="4790225" y="964050"/>
            <a:ext cx="6871468" cy="5393550"/>
            <a:chOff x="4790225" y="964050"/>
            <a:chExt cx="6871468" cy="5393550"/>
          </a:xfrm>
        </p:grpSpPr>
        <p:pic>
          <p:nvPicPr>
            <p:cNvPr id="5" name="圖片 4" descr="一張含有 文字, 螢幕擷取畫面, 軟體, 電腦 的圖片&#10;&#10;自動產生的描述">
              <a:extLst>
                <a:ext uri="{FF2B5EF4-FFF2-40B4-BE49-F238E27FC236}">
                  <a16:creationId xmlns:a16="http://schemas.microsoft.com/office/drawing/2014/main" id="{F60D1D4E-0CF6-D2D1-592E-FD1D2F7B7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0225" y="964050"/>
              <a:ext cx="6871468" cy="5393550"/>
            </a:xfrm>
            <a:prstGeom prst="rect">
              <a:avLst/>
            </a:prstGeom>
          </p:spPr>
        </p:pic>
        <p:pic>
          <p:nvPicPr>
            <p:cNvPr id="4" name="圖片 3" descr="一張含有 文字, 螢幕擷取畫面, 軟體, 電腦 的圖片&#10;&#10;自動產生的描述">
              <a:extLst>
                <a:ext uri="{FF2B5EF4-FFF2-40B4-BE49-F238E27FC236}">
                  <a16:creationId xmlns:a16="http://schemas.microsoft.com/office/drawing/2014/main" id="{84436BF3-5E9C-590A-56C9-8BC9EE79F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168"/>
            <a:stretch/>
          </p:blipFill>
          <p:spPr>
            <a:xfrm>
              <a:off x="4790225" y="3939554"/>
              <a:ext cx="6871468" cy="241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55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41D923D5-A789-CAE2-29BD-31CB64B2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25" y="964050"/>
            <a:ext cx="6871468" cy="53935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4062958" cy="584656"/>
          </a:xfrm>
        </p:spPr>
        <p:txBody>
          <a:bodyPr wrap="square" rtlCol="0" anchor="b">
            <a:normAutofit fontScale="90000"/>
          </a:bodyPr>
          <a:lstStyle/>
          <a:p>
            <a:pPr rtl="0"/>
            <a:r>
              <a:rPr lang="zh-TW" altLang="en-US" dirty="0"/>
              <a:t>修正</a:t>
            </a:r>
            <a:r>
              <a:rPr lang="en-US" altLang="zh-TW" dirty="0"/>
              <a:t>Terminal</a:t>
            </a:r>
            <a:r>
              <a:rPr lang="zh-TW" altLang="en-US" dirty="0"/>
              <a:t>無法打開</a:t>
            </a:r>
          </a:p>
        </p:txBody>
      </p:sp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5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0064C-168A-C64F-598B-878D246409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5" y="1491342"/>
            <a:ext cx="3685659" cy="4324237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en-US" altLang="zh-TW" b="1" dirty="0" err="1"/>
              <a:t>sudo</a:t>
            </a:r>
            <a:r>
              <a:rPr lang="en-US" altLang="zh-TW" b="1" dirty="0"/>
              <a:t> locale-gen –purge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&gt;</a:t>
            </a:r>
            <a:r>
              <a:rPr lang="en-US" altLang="zh-TW" b="1" dirty="0"/>
              <a:t>reboot</a:t>
            </a:r>
            <a:b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</a:b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重啟虛擬機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69F39B-B855-12FB-5667-D33710D5037C}"/>
              </a:ext>
            </a:extLst>
          </p:cNvPr>
          <p:cNvSpPr txBox="1"/>
          <p:nvPr/>
        </p:nvSpPr>
        <p:spPr>
          <a:xfrm>
            <a:off x="8311629" y="5446247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A9073E-A97C-CD0C-7823-4A4CF4E20C17}"/>
              </a:ext>
            </a:extLst>
          </p:cNvPr>
          <p:cNvSpPr txBox="1"/>
          <p:nvPr/>
        </p:nvSpPr>
        <p:spPr>
          <a:xfrm>
            <a:off x="9454629" y="2503715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3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D5AE9-8C4C-2BCB-2BB0-C363615A6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75"/>
          <a:stretch/>
        </p:blipFill>
        <p:spPr>
          <a:xfrm>
            <a:off x="834642" y="2906485"/>
            <a:ext cx="8128418" cy="2729346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6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F2FF0E7-A089-92B5-2AE4-DB4BE32A470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4643" y="1320140"/>
            <a:ext cx="8128417" cy="219829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開啟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Terminal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b="1" dirty="0" err="1"/>
              <a:t>sudo</a:t>
            </a:r>
            <a:r>
              <a:rPr lang="en-US" altLang="zh-TW" b="1" dirty="0"/>
              <a:t> apt install software properties-common</a:t>
            </a:r>
            <a:br>
              <a:rPr lang="en-US" altLang="zh-TW" b="1" dirty="0"/>
            </a:br>
            <a:r>
              <a:rPr lang="en-US" altLang="zh-TW" b="1" dirty="0">
                <a:solidFill>
                  <a:srgbClr val="7030A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#⽅</a:t>
            </a:r>
            <a:r>
              <a:rPr lang="zh-TW" altLang="en-US" dirty="0">
                <a:solidFill>
                  <a:srgbClr val="7030A0"/>
                </a:solidFill>
              </a:rPr>
              <a:t>便整理套件來源的功能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8571F8-0F06-EAFB-0F9D-59B26D8F236E}"/>
              </a:ext>
            </a:extLst>
          </p:cNvPr>
          <p:cNvSpPr txBox="1"/>
          <p:nvPr/>
        </p:nvSpPr>
        <p:spPr>
          <a:xfrm>
            <a:off x="6019800" y="3244334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2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7A221C72-1C0B-832C-FC6D-1FCA6260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22167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7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F4E2D-E9A1-BC65-2F50-392C47949D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0807" y="598502"/>
            <a:ext cx="8128417" cy="460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b="1" dirty="0" err="1"/>
              <a:t>sudo</a:t>
            </a:r>
            <a:r>
              <a:rPr lang="en-US" altLang="zh-TW" b="1" dirty="0"/>
              <a:t> add-apt-repository </a:t>
            </a:r>
            <a:r>
              <a:rPr lang="en-US" altLang="zh-TW" b="1" dirty="0" err="1"/>
              <a:t>ppa:oisf</a:t>
            </a:r>
            <a:r>
              <a:rPr lang="en-US" altLang="zh-TW" b="1" dirty="0"/>
              <a:t>/</a:t>
            </a:r>
            <a:r>
              <a:rPr lang="en-US" altLang="zh-TW" b="1" dirty="0" err="1"/>
              <a:t>suricata</a:t>
            </a:r>
            <a:r>
              <a:rPr lang="en-US" altLang="zh-TW" b="1" dirty="0"/>
              <a:t>-stable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6433457" y="1578820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90BB714-FA19-1D21-0CD4-CC106797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17615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8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F4E2D-E9A1-BC65-2F50-392C47949D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0807" y="598502"/>
            <a:ext cx="8128417" cy="460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點擊</a:t>
            </a: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b="1" dirty="0"/>
              <a:t>[ENTER]</a:t>
            </a: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 繼續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4183072" y="4651147"/>
            <a:ext cx="4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844F3009-3A95-5A94-404D-E24C1F2A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3" y="1230247"/>
            <a:ext cx="8128418" cy="5080261"/>
          </a:xfrm>
          <a:prstGeom prst="rect">
            <a:avLst/>
          </a:prstGeom>
        </p:spPr>
      </p:pic>
      <p:sp>
        <p:nvSpPr>
          <p:cNvPr id="24" name="投影片編號版面配置區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US" altLang="zh-TW" smtClean="0"/>
              <a:pPr rtl="0"/>
              <a:t>9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8B86CBE2-341E-4A53-9137-2821AF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3856679" cy="584656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zh-TW" altLang="en-US" dirty="0"/>
              <a:t>安裝</a:t>
            </a:r>
            <a:r>
              <a:rPr lang="en-US" altLang="zh-TW" dirty="0"/>
              <a:t>Suricata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71F4E2D-E9A1-BC65-2F50-392C47949D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0807" y="598502"/>
            <a:ext cx="8128417" cy="460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1" dirty="0">
                <a:solidFill>
                  <a:srgbClr val="7030A0">
                    <a:alpha val="60000"/>
                  </a:srgbClr>
                </a:solidFill>
              </a:rPr>
              <a:t>輸入</a:t>
            </a:r>
            <a:r>
              <a:rPr lang="en-US" altLang="zh-TW" b="1" dirty="0">
                <a:solidFill>
                  <a:srgbClr val="7030A0">
                    <a:alpha val="60000"/>
                  </a:srgbClr>
                </a:solidFill>
              </a:rPr>
              <a:t>:</a:t>
            </a:r>
            <a:r>
              <a:rPr lang="zh-TW" altLang="pt-BR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altLang="zh-TW" b="1" dirty="0" err="1"/>
              <a:t>sudo</a:t>
            </a:r>
            <a:r>
              <a:rPr lang="en-US" altLang="zh-TW" b="1" dirty="0"/>
              <a:t> apt update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1B28AA-2D1C-747C-A178-5D1910B9FB85}"/>
              </a:ext>
            </a:extLst>
          </p:cNvPr>
          <p:cNvSpPr txBox="1"/>
          <p:nvPr/>
        </p:nvSpPr>
        <p:spPr>
          <a:xfrm>
            <a:off x="4455495" y="4896167"/>
            <a:ext cx="44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0902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71_TF11158769_Win32" id="{74D66145-5340-491E-933A-734CD6EC231C}" vid="{FAB84D5D-C696-4CA0-8111-8D5574DB00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1137a820-343d-4040-b98a-be584f81e9f8}" enabled="0" method="" siteId="{1137a820-343d-4040-b98a-be584f81e9f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霧面設計</Template>
  <TotalTime>143</TotalTime>
  <Words>273</Words>
  <Application>Microsoft Office PowerPoint</Application>
  <PresentationFormat>寬螢幕</PresentationFormat>
  <Paragraphs>85</Paragraphs>
  <Slides>16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 UI</vt:lpstr>
      <vt:lpstr>Arial</vt:lpstr>
      <vt:lpstr>Avenir Next LT Pro</vt:lpstr>
      <vt:lpstr>Wingdings</vt:lpstr>
      <vt:lpstr>FrostyVTI</vt:lpstr>
      <vt:lpstr>Suricata安裝</vt:lpstr>
      <vt:lpstr>開啟ubuntu虛擬機</vt:lpstr>
      <vt:lpstr>修正Terminal無法打開</vt:lpstr>
      <vt:lpstr>修正Terminal無法打開</vt:lpstr>
      <vt:lpstr>修正Terminal無法打開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安裝Suricata</vt:lpstr>
      <vt:lpstr>THE END</vt:lpstr>
    </vt:vector>
  </TitlesOfParts>
  <Company>CHT Security Co.,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安裝Ubuntu 22.04 LTS</dc:title>
  <dc:creator>謝 妍晞</dc:creator>
  <cp:lastModifiedBy>謝 妍晞</cp:lastModifiedBy>
  <cp:revision>4</cp:revision>
  <dcterms:created xsi:type="dcterms:W3CDTF">2023-09-18T00:46:59Z</dcterms:created>
  <dcterms:modified xsi:type="dcterms:W3CDTF">2023-09-26T05:57:14Z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