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2"/>
  </p:sldMasterIdLst>
  <p:notesMasterIdLst>
    <p:notesMasterId r:id="rId61"/>
  </p:notesMasterIdLst>
  <p:handoutMasterIdLst>
    <p:handoutMasterId r:id="rId62"/>
  </p:handoutMasterIdLst>
  <p:sldIdLst>
    <p:sldId id="283" r:id="rId53"/>
    <p:sldId id="298" r:id="rId54"/>
    <p:sldId id="304" r:id="rId55"/>
    <p:sldId id="306" r:id="rId56"/>
    <p:sldId id="305" r:id="rId57"/>
    <p:sldId id="303" r:id="rId58"/>
    <p:sldId id="307" r:id="rId59"/>
    <p:sldId id="257"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04"/>
            <p14:sldId id="306"/>
            <p14:sldId id="305"/>
            <p14:sldId id="303"/>
            <p14:sldId id="30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834CC-AAFC-417A-9869-4271BFA334C2}" v="159" dt="2019-06-09T14:33:01.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00" d="100"/>
          <a:sy n="100" d="100"/>
        </p:scale>
        <p:origin x="72"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1.xml"/><Relationship Id="rId58" Type="http://schemas.openxmlformats.org/officeDocument/2006/relationships/slide" Target="slides/slide6.xml"/><Relationship Id="rId66"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notesMaster" Target="notesMasters/notesMaster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ustomXml" Target="../customXml/item5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7.xml"/><Relationship Id="rId67"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2.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5.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Master" Target="slideMasters/slideMaster1.xml"/><Relationship Id="rId60" Type="http://schemas.openxmlformats.org/officeDocument/2006/relationships/slide" Target="slides/slide8.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5-31T20:26:41.919" v="3865" actId="107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sldChg chg="modSp add modTransition">
        <pc:chgData name="susan ibach" userId="11074aa641b35c68" providerId="LiveId" clId="{72A56A81-2346-47CB-8ECB-DC80861C14FC}" dt="2019-05-31T20:26:41.919" v="3865" actId="1076"/>
        <pc:sldMkLst>
          <pc:docMk/>
          <pc:sldMk cId="88941832" sldId="303"/>
        </pc:sldMkLst>
        <pc:spChg chg="mod">
          <ac:chgData name="susan ibach" userId="11074aa641b35c68" providerId="LiveId" clId="{72A56A81-2346-47CB-8ECB-DC80861C14FC}" dt="2019-05-31T14:35:01.209" v="3395" actId="20577"/>
          <ac:spMkLst>
            <pc:docMk/>
            <pc:sldMk cId="88941832" sldId="303"/>
            <ac:spMk id="4" creationId="{00000000-0000-0000-0000-000000000000}"/>
          </ac:spMkLst>
        </pc:spChg>
        <pc:spChg chg="mod">
          <ac:chgData name="susan ibach" userId="11074aa641b35c68" providerId="LiveId" clId="{72A56A81-2346-47CB-8ECB-DC80861C14FC}" dt="2019-05-31T20:26:30.014" v="3863" actId="20577"/>
          <ac:spMkLst>
            <pc:docMk/>
            <pc:sldMk cId="88941832" sldId="303"/>
            <ac:spMk id="5" creationId="{00000000-0000-0000-0000-000000000000}"/>
          </ac:spMkLst>
        </pc:spChg>
        <pc:spChg chg="mod">
          <ac:chgData name="susan ibach" userId="11074aa641b35c68" providerId="LiveId" clId="{72A56A81-2346-47CB-8ECB-DC80861C14FC}" dt="2019-05-31T20:26:41.919" v="3865" actId="1076"/>
          <ac:spMkLst>
            <pc:docMk/>
            <pc:sldMk cId="88941832" sldId="303"/>
            <ac:spMk id="6" creationId="{4F4D9F13-C119-40D2-9B3B-8DCD9D0EA709}"/>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docChg>
  </pc:docChgLst>
  <pc:docChgLst>
    <pc:chgData name="susan ibach" userId="11074aa641b35c68" providerId="LiveId" clId="{8C4834CC-AAFC-417A-9869-4271BFA334C2}"/>
    <pc:docChg chg="undo custSel addSld delSld modSld sldOrd modSection">
      <pc:chgData name="susan ibach" userId="11074aa641b35c68" providerId="LiveId" clId="{8C4834CC-AAFC-417A-9869-4271BFA334C2}" dt="2019-06-09T14:33:01.875" v="1493"/>
      <pc:docMkLst>
        <pc:docMk/>
      </pc:docMkLst>
      <pc:sldChg chg="modSp modTransition">
        <pc:chgData name="susan ibach" userId="11074aa641b35c68" providerId="LiveId" clId="{8C4834CC-AAFC-417A-9869-4271BFA334C2}" dt="2019-06-09T14:33:01.875" v="1493"/>
        <pc:sldMkLst>
          <pc:docMk/>
          <pc:sldMk cId="1842309144" sldId="283"/>
        </pc:sldMkLst>
        <pc:spChg chg="mod">
          <ac:chgData name="susan ibach" userId="11074aa641b35c68" providerId="LiveId" clId="{8C4834CC-AAFC-417A-9869-4271BFA334C2}" dt="2019-05-31T21:09:26.273" v="1470" actId="20577"/>
          <ac:spMkLst>
            <pc:docMk/>
            <pc:sldMk cId="1842309144" sldId="283"/>
            <ac:spMk id="9" creationId="{00000000-0000-0000-0000-000000000000}"/>
          </ac:spMkLst>
        </pc:spChg>
      </pc:sldChg>
      <pc:sldChg chg="modSp">
        <pc:chgData name="susan ibach" userId="11074aa641b35c68" providerId="LiveId" clId="{8C4834CC-AAFC-417A-9869-4271BFA334C2}" dt="2019-05-31T21:10:19.942" v="1486" actId="20577"/>
        <pc:sldMkLst>
          <pc:docMk/>
          <pc:sldMk cId="4004018897" sldId="298"/>
        </pc:sldMkLst>
        <pc:spChg chg="mod">
          <ac:chgData name="susan ibach" userId="11074aa641b35c68" providerId="LiveId" clId="{8C4834CC-AAFC-417A-9869-4271BFA334C2}" dt="2019-05-31T20:53:43.222" v="1138" actId="20577"/>
          <ac:spMkLst>
            <pc:docMk/>
            <pc:sldMk cId="4004018897" sldId="298"/>
            <ac:spMk id="4" creationId="{00000000-0000-0000-0000-000000000000}"/>
          </ac:spMkLst>
        </pc:spChg>
        <pc:spChg chg="mod">
          <ac:chgData name="susan ibach" userId="11074aa641b35c68" providerId="LiveId" clId="{8C4834CC-AAFC-417A-9869-4271BFA334C2}" dt="2019-05-31T20:52:56.533" v="1121" actId="20577"/>
          <ac:spMkLst>
            <pc:docMk/>
            <pc:sldMk cId="4004018897" sldId="298"/>
            <ac:spMk id="5" creationId="{00000000-0000-0000-0000-000000000000}"/>
          </ac:spMkLst>
        </pc:spChg>
        <pc:spChg chg="mod">
          <ac:chgData name="susan ibach" userId="11074aa641b35c68" providerId="LiveId" clId="{8C4834CC-AAFC-417A-9869-4271BFA334C2}" dt="2019-05-31T21:10:19.942" v="1486" actId="20577"/>
          <ac:spMkLst>
            <pc:docMk/>
            <pc:sldMk cId="4004018897" sldId="298"/>
            <ac:spMk id="6" creationId="{4F4D9F13-C119-40D2-9B3B-8DCD9D0EA709}"/>
          </ac:spMkLst>
        </pc:spChg>
      </pc:sldChg>
      <pc:sldChg chg="delSp modSp delAnim">
        <pc:chgData name="susan ibach" userId="11074aa641b35c68" providerId="LiveId" clId="{8C4834CC-AAFC-417A-9869-4271BFA334C2}" dt="2019-05-31T21:13:51.394" v="1491" actId="13926"/>
        <pc:sldMkLst>
          <pc:docMk/>
          <pc:sldMk cId="88941832" sldId="303"/>
        </pc:sldMkLst>
        <pc:spChg chg="mod">
          <ac:chgData name="susan ibach" userId="11074aa641b35c68" providerId="LiveId" clId="{8C4834CC-AAFC-417A-9869-4271BFA334C2}" dt="2019-05-31T20:54:59.162" v="1253" actId="20577"/>
          <ac:spMkLst>
            <pc:docMk/>
            <pc:sldMk cId="88941832" sldId="303"/>
            <ac:spMk id="4" creationId="{00000000-0000-0000-0000-000000000000}"/>
          </ac:spMkLst>
        </pc:spChg>
        <pc:spChg chg="mod">
          <ac:chgData name="susan ibach" userId="11074aa641b35c68" providerId="LiveId" clId="{8C4834CC-AAFC-417A-9869-4271BFA334C2}" dt="2019-05-31T21:13:51.394" v="1491" actId="13926"/>
          <ac:spMkLst>
            <pc:docMk/>
            <pc:sldMk cId="88941832" sldId="303"/>
            <ac:spMk id="5" creationId="{00000000-0000-0000-0000-000000000000}"/>
          </ac:spMkLst>
        </pc:spChg>
        <pc:spChg chg="del">
          <ac:chgData name="susan ibach" userId="11074aa641b35c68" providerId="LiveId" clId="{8C4834CC-AAFC-417A-9869-4271BFA334C2}" dt="2019-05-31T21:04:56.307" v="1254" actId="478"/>
          <ac:spMkLst>
            <pc:docMk/>
            <pc:sldMk cId="88941832" sldId="303"/>
            <ac:spMk id="6" creationId="{4F4D9F13-C119-40D2-9B3B-8DCD9D0EA709}"/>
          </ac:spMkLst>
        </pc:spChg>
      </pc:sldChg>
      <pc:sldChg chg="addSp modSp add modAnim">
        <pc:chgData name="susan ibach" userId="11074aa641b35c68" providerId="LiveId" clId="{8C4834CC-AAFC-417A-9869-4271BFA334C2}" dt="2019-05-31T20:52:36.572" v="1101" actId="20577"/>
        <pc:sldMkLst>
          <pc:docMk/>
          <pc:sldMk cId="627381410" sldId="304"/>
        </pc:sldMkLst>
        <pc:spChg chg="add mod">
          <ac:chgData name="susan ibach" userId="11074aa641b35c68" providerId="LiveId" clId="{8C4834CC-AAFC-417A-9869-4271BFA334C2}" dt="2019-05-31T20:41:20.257" v="443" actId="14100"/>
          <ac:spMkLst>
            <pc:docMk/>
            <pc:sldMk cId="627381410" sldId="304"/>
            <ac:spMk id="2" creationId="{9B4F3071-FBFA-4A9D-88D5-F310A02720B1}"/>
          </ac:spMkLst>
        </pc:spChg>
        <pc:spChg chg="add mod ord">
          <ac:chgData name="susan ibach" userId="11074aa641b35c68" providerId="LiveId" clId="{8C4834CC-AAFC-417A-9869-4271BFA334C2}" dt="2019-05-31T20:42:15.604" v="454" actId="167"/>
          <ac:spMkLst>
            <pc:docMk/>
            <pc:sldMk cId="627381410" sldId="304"/>
            <ac:spMk id="3" creationId="{F732A0AF-8E02-48EB-8CC5-51CA583C4C96}"/>
          </ac:spMkLst>
        </pc:spChg>
        <pc:spChg chg="mod">
          <ac:chgData name="susan ibach" userId="11074aa641b35c68" providerId="LiveId" clId="{8C4834CC-AAFC-417A-9869-4271BFA334C2}" dt="2019-05-31T20:37:09.748" v="221" actId="20577"/>
          <ac:spMkLst>
            <pc:docMk/>
            <pc:sldMk cId="627381410" sldId="304"/>
            <ac:spMk id="4" creationId="{00000000-0000-0000-0000-000000000000}"/>
          </ac:spMkLst>
        </pc:spChg>
        <pc:spChg chg="mod">
          <ac:chgData name="susan ibach" userId="11074aa641b35c68" providerId="LiveId" clId="{8C4834CC-AAFC-417A-9869-4271BFA334C2}" dt="2019-05-31T20:39:32.629" v="272" actId="20577"/>
          <ac:spMkLst>
            <pc:docMk/>
            <pc:sldMk cId="627381410" sldId="304"/>
            <ac:spMk id="5" creationId="{00000000-0000-0000-0000-000000000000}"/>
          </ac:spMkLst>
        </pc:spChg>
        <pc:spChg chg="mod">
          <ac:chgData name="susan ibach" userId="11074aa641b35c68" providerId="LiveId" clId="{8C4834CC-AAFC-417A-9869-4271BFA334C2}" dt="2019-05-31T20:52:36.572" v="1101" actId="20577"/>
          <ac:spMkLst>
            <pc:docMk/>
            <pc:sldMk cId="627381410" sldId="304"/>
            <ac:spMk id="6" creationId="{4F4D9F13-C119-40D2-9B3B-8DCD9D0EA709}"/>
          </ac:spMkLst>
        </pc:spChg>
      </pc:sldChg>
      <pc:sldChg chg="addSp modSp add modAnim">
        <pc:chgData name="susan ibach" userId="11074aa641b35c68" providerId="LiveId" clId="{8C4834CC-AAFC-417A-9869-4271BFA334C2}" dt="2019-05-31T21:11:27.413" v="1487"/>
        <pc:sldMkLst>
          <pc:docMk/>
          <pc:sldMk cId="1423018910" sldId="305"/>
        </pc:sldMkLst>
        <pc:spChg chg="mod">
          <ac:chgData name="susan ibach" userId="11074aa641b35c68" providerId="LiveId" clId="{8C4834CC-AAFC-417A-9869-4271BFA334C2}" dt="2019-05-31T20:43:06.588" v="658" actId="20577"/>
          <ac:spMkLst>
            <pc:docMk/>
            <pc:sldMk cId="1423018910" sldId="305"/>
            <ac:spMk id="4" creationId="{00000000-0000-0000-0000-000000000000}"/>
          </ac:spMkLst>
        </pc:spChg>
        <pc:spChg chg="mod">
          <ac:chgData name="susan ibach" userId="11074aa641b35c68" providerId="LiveId" clId="{8C4834CC-AAFC-417A-9869-4271BFA334C2}" dt="2019-05-31T20:48:28.851" v="822" actId="13926"/>
          <ac:spMkLst>
            <pc:docMk/>
            <pc:sldMk cId="1423018910" sldId="305"/>
            <ac:spMk id="5" creationId="{00000000-0000-0000-0000-000000000000}"/>
          </ac:spMkLst>
        </pc:spChg>
        <pc:spChg chg="mod">
          <ac:chgData name="susan ibach" userId="11074aa641b35c68" providerId="LiveId" clId="{8C4834CC-AAFC-417A-9869-4271BFA334C2}" dt="2019-05-31T20:52:29.382" v="1095" actId="20577"/>
          <ac:spMkLst>
            <pc:docMk/>
            <pc:sldMk cId="1423018910" sldId="305"/>
            <ac:spMk id="6" creationId="{4F4D9F13-C119-40D2-9B3B-8DCD9D0EA709}"/>
          </ac:spMkLst>
        </pc:spChg>
        <pc:spChg chg="add mod">
          <ac:chgData name="susan ibach" userId="11074aa641b35c68" providerId="LiveId" clId="{8C4834CC-AAFC-417A-9869-4271BFA334C2}" dt="2019-05-31T20:48:24.209" v="821" actId="1076"/>
          <ac:spMkLst>
            <pc:docMk/>
            <pc:sldMk cId="1423018910" sldId="305"/>
            <ac:spMk id="7" creationId="{FF03E61F-A276-4E02-AB69-3BB0B824BD9E}"/>
          </ac:spMkLst>
        </pc:spChg>
        <pc:spChg chg="add mod">
          <ac:chgData name="susan ibach" userId="11074aa641b35c68" providerId="LiveId" clId="{8C4834CC-AAFC-417A-9869-4271BFA334C2}" dt="2019-05-31T20:48:20.370" v="820" actId="1076"/>
          <ac:spMkLst>
            <pc:docMk/>
            <pc:sldMk cId="1423018910" sldId="305"/>
            <ac:spMk id="8" creationId="{B0AA723A-7541-4D4A-BD6A-2F555EA2EB2A}"/>
          </ac:spMkLst>
        </pc:spChg>
      </pc:sldChg>
      <pc:sldChg chg="delSp modSp add ord delAnim">
        <pc:chgData name="susan ibach" userId="11074aa641b35c68" providerId="LiveId" clId="{8C4834CC-AAFC-417A-9869-4271BFA334C2}" dt="2019-05-31T21:12:39.852" v="1488"/>
        <pc:sldMkLst>
          <pc:docMk/>
          <pc:sldMk cId="509127120" sldId="306"/>
        </pc:sldMkLst>
        <pc:spChg chg="mod">
          <ac:chgData name="susan ibach" userId="11074aa641b35c68" providerId="LiveId" clId="{8C4834CC-AAFC-417A-9869-4271BFA334C2}" dt="2019-05-31T20:50:00.364" v="1023" actId="20577"/>
          <ac:spMkLst>
            <pc:docMk/>
            <pc:sldMk cId="509127120" sldId="306"/>
            <ac:spMk id="4" creationId="{00000000-0000-0000-0000-000000000000}"/>
          </ac:spMkLst>
        </pc:spChg>
        <pc:spChg chg="mod">
          <ac:chgData name="susan ibach" userId="11074aa641b35c68" providerId="LiveId" clId="{8C4834CC-AAFC-417A-9869-4271BFA334C2}" dt="2019-05-31T20:51:58.376" v="1073" actId="13926"/>
          <ac:spMkLst>
            <pc:docMk/>
            <pc:sldMk cId="509127120" sldId="306"/>
            <ac:spMk id="5" creationId="{00000000-0000-0000-0000-000000000000}"/>
          </ac:spMkLst>
        </pc:spChg>
        <pc:spChg chg="mod">
          <ac:chgData name="susan ibach" userId="11074aa641b35c68" providerId="LiveId" clId="{8C4834CC-AAFC-417A-9869-4271BFA334C2}" dt="2019-05-31T20:52:18.525" v="1087" actId="20577"/>
          <ac:spMkLst>
            <pc:docMk/>
            <pc:sldMk cId="509127120" sldId="306"/>
            <ac:spMk id="6" creationId="{4F4D9F13-C119-40D2-9B3B-8DCD9D0EA709}"/>
          </ac:spMkLst>
        </pc:spChg>
        <pc:spChg chg="del">
          <ac:chgData name="susan ibach" userId="11074aa641b35c68" providerId="LiveId" clId="{8C4834CC-AAFC-417A-9869-4271BFA334C2}" dt="2019-05-31T20:51:40.765" v="1068" actId="478"/>
          <ac:spMkLst>
            <pc:docMk/>
            <pc:sldMk cId="509127120" sldId="306"/>
            <ac:spMk id="7" creationId="{FF03E61F-A276-4E02-AB69-3BB0B824BD9E}"/>
          </ac:spMkLst>
        </pc:spChg>
        <pc:spChg chg="del">
          <ac:chgData name="susan ibach" userId="11074aa641b35c68" providerId="LiveId" clId="{8C4834CC-AAFC-417A-9869-4271BFA334C2}" dt="2019-05-31T20:51:41.647" v="1069" actId="478"/>
          <ac:spMkLst>
            <pc:docMk/>
            <pc:sldMk cId="509127120" sldId="306"/>
            <ac:spMk id="8" creationId="{B0AA723A-7541-4D4A-BD6A-2F555EA2EB2A}"/>
          </ac:spMkLst>
        </pc:spChg>
      </pc:sldChg>
      <pc:sldChg chg="modSp add">
        <pc:chgData name="susan ibach" userId="11074aa641b35c68" providerId="LiveId" clId="{8C4834CC-AAFC-417A-9869-4271BFA334C2}" dt="2019-05-31T21:13:56.235" v="1492" actId="13926"/>
        <pc:sldMkLst>
          <pc:docMk/>
          <pc:sldMk cId="3393699721" sldId="307"/>
        </pc:sldMkLst>
        <pc:spChg chg="mod">
          <ac:chgData name="susan ibach" userId="11074aa641b35c68" providerId="LiveId" clId="{8C4834CC-AAFC-417A-9869-4271BFA334C2}" dt="2019-05-31T21:13:56.235" v="1492" actId="13926"/>
          <ac:spMkLst>
            <pc:docMk/>
            <pc:sldMk cId="3393699721" sldId="307"/>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9:10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9:10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0971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4163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78466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8594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81092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7.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2.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1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2.png"/><Relationship Id="rId2" Type="http://schemas.openxmlformats.org/officeDocument/2006/relationships/customXml" Target="../../customXml/item21.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4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Parâmetros</a:t>
            </a:r>
            <a:r>
              <a:rPr lang="en-US" dirty="0">
                <a:solidFill>
                  <a:schemeClr val="bg1"/>
                </a:solidFill>
              </a:rPr>
              <a:t> de </a:t>
            </a:r>
            <a:r>
              <a:rPr lang="en-US" dirty="0" err="1">
                <a:solidFill>
                  <a:schemeClr val="bg1"/>
                </a:solidFill>
              </a:rPr>
              <a:t>funções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already learned to create functions which accept a parameter and return values</a:t>
            </a:r>
            <a:endParaRPr lang="en-US" dirty="0"/>
          </a:p>
        </p:txBody>
      </p:sp>
      <p:sp>
        <p:nvSpPr>
          <p:cNvPr id="5" name="Text Placeholder 4"/>
          <p:cNvSpPr>
            <a:spLocks noGrp="1"/>
          </p:cNvSpPr>
          <p:nvPr>
            <p:ph type="body" sz="quarter" idx="10"/>
          </p:nvPr>
        </p:nvSpPr>
        <p:spPr>
          <a:xfrm>
            <a:off x="365760" y="1897062"/>
            <a:ext cx="11704320" cy="3748719"/>
          </a:xfrm>
        </p:spPr>
        <p:txBody>
          <a:bodyPr/>
          <a:lstStyle/>
          <a:p>
            <a:r>
              <a:rPr lang="en-US" sz="2400" dirty="0"/>
              <a:t>def </a:t>
            </a:r>
            <a:r>
              <a:rPr lang="en-US" sz="2400" dirty="0" err="1"/>
              <a:t>get_initial</a:t>
            </a:r>
            <a:r>
              <a:rPr lang="en-US" sz="2400" dirty="0"/>
              <a:t>(</a:t>
            </a:r>
            <a:r>
              <a:rPr lang="en-US" sz="2400" dirty="0">
                <a:highlight>
                  <a:srgbClr val="FFFF00"/>
                </a:highlight>
              </a:rPr>
              <a:t>name</a:t>
            </a:r>
            <a:r>
              <a:rPr lang="en-US" sz="2400" dirty="0"/>
              <a:t>):</a:t>
            </a:r>
          </a:p>
          <a:p>
            <a:r>
              <a:rPr lang="en-CA" dirty="0"/>
              <a:t>	</a:t>
            </a:r>
            <a:r>
              <a:rPr lang="en-CA" sz="2400" dirty="0"/>
              <a:t>initial = name[0:1].upper()</a:t>
            </a:r>
          </a:p>
          <a:p>
            <a:r>
              <a:rPr lang="en-US" sz="2400" dirty="0"/>
              <a:t>	</a:t>
            </a:r>
            <a:r>
              <a:rPr lang="en-US" sz="2400" dirty="0">
                <a:highlight>
                  <a:srgbClr val="FFFF00"/>
                </a:highlight>
              </a:rPr>
              <a:t>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a:t>
            </a:r>
          </a:p>
          <a:p>
            <a:br>
              <a:rPr lang="en-US" sz="2400" dirty="0"/>
            </a:br>
            <a:r>
              <a:rPr lang="en-US" sz="2400" dirty="0"/>
              <a:t>print(</a:t>
            </a:r>
            <a:r>
              <a:rPr lang="en-US" sz="2400" dirty="0">
                <a:solidFill>
                  <a:srgbClr val="C00000"/>
                </a:solidFill>
              </a:rPr>
              <a:t>'Your initial is: ' </a:t>
            </a:r>
            <a:r>
              <a:rPr lang="en-US" sz="2400" dirty="0"/>
              <a:t>+ </a:t>
            </a:r>
            <a:r>
              <a:rPr lang="en-US" sz="2400" dirty="0" err="1"/>
              <a:t>first_name_initial</a:t>
            </a:r>
            <a:r>
              <a:rPr lang="en-US" sz="2400" dirty="0"/>
              <a:t>)</a:t>
            </a:r>
            <a:endParaRPr lang="en-CA" sz="2400" dirty="0"/>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97462"/>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endParaRPr lang="en-CA" dirty="0"/>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2A0AF-8E02-48EB-8CC5-51CA583C4C96}"/>
              </a:ext>
            </a:extLst>
          </p:cNvPr>
          <p:cNvSpPr txBox="1"/>
          <p:nvPr/>
        </p:nvSpPr>
        <p:spPr>
          <a:xfrm>
            <a:off x="9494838" y="4161314"/>
            <a:ext cx="2575242" cy="2289858"/>
          </a:xfrm>
          <a:prstGeom prst="rect">
            <a:avLst/>
          </a:prstGeom>
          <a:noFill/>
          <a:ln w="38100">
            <a:solidFill>
              <a:srgbClr val="FF0000"/>
            </a:solidFill>
          </a:ln>
        </p:spPr>
        <p:txBody>
          <a:bodyPr wrap="square" lIns="182880" tIns="146304" rIns="182880" bIns="146304" rtlCol="0">
            <a:spAutoFit/>
          </a:bodyPr>
          <a:lstStyle/>
          <a:p>
            <a:pPr>
              <a:lnSpc>
                <a:spcPct val="90000"/>
              </a:lnSpc>
              <a:spcAft>
                <a:spcPts val="600"/>
              </a:spcAft>
            </a:pPr>
            <a:r>
              <a:rPr lang="en-CA" sz="2400" dirty="0">
                <a:solidFill>
                  <a:srgbClr val="FF0000"/>
                </a:solidFill>
              </a:rPr>
              <a:t>Pass the parameters in the same order they are listed in the function declaration</a:t>
            </a:r>
          </a:p>
        </p:txBody>
      </p:sp>
      <p:sp>
        <p:nvSpPr>
          <p:cNvPr id="4" name="Title 3"/>
          <p:cNvSpPr>
            <a:spLocks noGrp="1"/>
          </p:cNvSpPr>
          <p:nvPr>
            <p:ph type="title"/>
          </p:nvPr>
        </p:nvSpPr>
        <p:spPr/>
        <p:txBody>
          <a:bodyPr/>
          <a:lstStyle/>
          <a:p>
            <a:r>
              <a:rPr lang="en-US" b="1" dirty="0"/>
              <a:t>Functions can accept multiple parameters</a:t>
            </a:r>
            <a:endParaRPr lang="en-US" dirty="0"/>
          </a:p>
        </p:txBody>
      </p:sp>
      <p:sp>
        <p:nvSpPr>
          <p:cNvPr id="5" name="Text Placeholder 4"/>
          <p:cNvSpPr>
            <a:spLocks noGrp="1"/>
          </p:cNvSpPr>
          <p:nvPr>
            <p:ph type="body" sz="quarter" idx="10"/>
          </p:nvPr>
        </p:nvSpPr>
        <p:spPr>
          <a:xfrm>
            <a:off x="365760" y="1897062"/>
            <a:ext cx="11704320" cy="4865947"/>
          </a:xfrm>
        </p:spPr>
        <p:txBody>
          <a:bodyPr/>
          <a:lstStyle/>
          <a:p>
            <a:r>
              <a:rPr lang="en-US" sz="2400" dirty="0"/>
              <a:t>def </a:t>
            </a:r>
            <a:r>
              <a:rPr lang="en-US" sz="2400" dirty="0" err="1"/>
              <a:t>get_initial</a:t>
            </a:r>
            <a:r>
              <a:rPr lang="en-US" sz="2400" dirty="0">
                <a:highlight>
                  <a:srgbClr val="FFFF00"/>
                </a:highlight>
              </a:rPr>
              <a:t>(name, </a:t>
            </a:r>
            <a:r>
              <a:rPr lang="en-US" sz="2400" dirty="0" err="1">
                <a:highlight>
                  <a:srgbClr val="FFFF00"/>
                </a:highlight>
              </a:rPr>
              <a:t>force_uppercase</a:t>
            </a:r>
            <a:r>
              <a:rPr lang="en-US" sz="2400" dirty="0">
                <a:highlight>
                  <a:srgbClr val="FFFF00"/>
                </a:highlight>
              </a:rPr>
              <a:t>):</a:t>
            </a:r>
          </a:p>
          <a:p>
            <a:r>
              <a:rPr lang="en-US" sz="2400" dirty="0"/>
              <a:t>    if </a:t>
            </a:r>
            <a:r>
              <a:rPr lang="en-US" sz="2400" dirty="0" err="1"/>
              <a:t>force_uppercase</a:t>
            </a:r>
            <a:r>
              <a:rPr lang="en-US" sz="2400" dirty="0"/>
              <a:t>:</a:t>
            </a:r>
          </a:p>
          <a:p>
            <a:r>
              <a:rPr lang="en-US" sz="2400" dirty="0"/>
              <a:t>        initial = name[0:1].upper()</a:t>
            </a:r>
          </a:p>
          <a:p>
            <a:r>
              <a:rPr lang="en-US" sz="2400" dirty="0"/>
              <a:t>    else:</a:t>
            </a:r>
          </a:p>
          <a:p>
            <a:r>
              <a:rPr lang="en-US" sz="2400" dirty="0"/>
              <a:t>        initial = name[0:1]</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False)</a:t>
            </a:r>
          </a:p>
          <a:p>
            <a:br>
              <a:rPr lang="en-US" sz="2400" dirty="0"/>
            </a:br>
            <a:r>
              <a:rPr lang="en-US" sz="2400" dirty="0"/>
              <a:t>print(</a:t>
            </a:r>
            <a:r>
              <a:rPr lang="en-US" sz="2400" dirty="0">
                <a:solidFill>
                  <a:srgbClr val="C00000"/>
                </a:solidFill>
              </a:rPr>
              <a:t>'Your initial is: ' </a:t>
            </a:r>
            <a:r>
              <a:rPr lang="en-US" sz="2400" dirty="0"/>
              <a:t>+ </a:t>
            </a:r>
            <a:r>
              <a:rPr lang="en-US" sz="2400" dirty="0" err="1"/>
              <a:t>first_name_initial</a:t>
            </a:r>
            <a:r>
              <a:rPr lang="en-US" sz="2400" dirty="0"/>
              <a:t>)</a:t>
            </a:r>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707062"/>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p>
        </p:txBody>
      </p:sp>
      <p:sp>
        <p:nvSpPr>
          <p:cNvPr id="2" name="Arrow: Right 1">
            <a:extLst>
              <a:ext uri="{FF2B5EF4-FFF2-40B4-BE49-F238E27FC236}">
                <a16:creationId xmlns:a16="http://schemas.microsoft.com/office/drawing/2014/main" id="{9B4F3071-FBFA-4A9D-88D5-F310A02720B1}"/>
              </a:ext>
            </a:extLst>
          </p:cNvPr>
          <p:cNvSpPr/>
          <p:nvPr/>
        </p:nvSpPr>
        <p:spPr bwMode="auto">
          <a:xfrm rot="10800000">
            <a:off x="9113837" y="5123673"/>
            <a:ext cx="381000" cy="36514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7381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specify a default value for a parameter</a:t>
            </a:r>
            <a:endParaRPr lang="en-US" dirty="0"/>
          </a:p>
        </p:txBody>
      </p:sp>
      <p:sp>
        <p:nvSpPr>
          <p:cNvPr id="5" name="Text Placeholder 4"/>
          <p:cNvSpPr>
            <a:spLocks noGrp="1"/>
          </p:cNvSpPr>
          <p:nvPr>
            <p:ph type="body" sz="quarter" idx="10"/>
          </p:nvPr>
        </p:nvSpPr>
        <p:spPr>
          <a:xfrm>
            <a:off x="365760" y="1897062"/>
            <a:ext cx="11704320" cy="4456605"/>
          </a:xfrm>
        </p:spPr>
        <p:txBody>
          <a:bodyPr/>
          <a:lstStyle/>
          <a:p>
            <a:r>
              <a:rPr lang="en-US" sz="2400" dirty="0"/>
              <a:t>def </a:t>
            </a:r>
            <a:r>
              <a:rPr lang="en-US" sz="2400" dirty="0" err="1"/>
              <a:t>get_initial</a:t>
            </a:r>
            <a:r>
              <a:rPr lang="en-US" sz="2400" dirty="0"/>
              <a:t>(name, </a:t>
            </a:r>
            <a:r>
              <a:rPr lang="en-US" sz="2400" dirty="0" err="1">
                <a:highlight>
                  <a:srgbClr val="FFFF00"/>
                </a:highlight>
              </a:rPr>
              <a:t>force_uppercase</a:t>
            </a:r>
            <a:r>
              <a:rPr lang="en-US" sz="2400" dirty="0">
                <a:highlight>
                  <a:srgbClr val="FFFF00"/>
                </a:highlight>
              </a:rPr>
              <a:t>=True</a:t>
            </a:r>
            <a:r>
              <a:rPr lang="en-US" sz="2400" dirty="0"/>
              <a:t>):</a:t>
            </a:r>
          </a:p>
          <a:p>
            <a:r>
              <a:rPr lang="en-US" sz="2400" dirty="0"/>
              <a:t>    if </a:t>
            </a:r>
            <a:r>
              <a:rPr lang="en-US" sz="2400" dirty="0" err="1"/>
              <a:t>force_uppercase</a:t>
            </a:r>
            <a:r>
              <a:rPr lang="en-US" sz="2400" dirty="0"/>
              <a:t>:</a:t>
            </a:r>
          </a:p>
          <a:p>
            <a:r>
              <a:rPr lang="en-US" sz="2400" dirty="0"/>
              <a:t>        initial = name[0:1].upper()</a:t>
            </a:r>
          </a:p>
          <a:p>
            <a:r>
              <a:rPr lang="en-US" sz="2400" dirty="0"/>
              <a:t>    else:</a:t>
            </a:r>
          </a:p>
          <a:p>
            <a:r>
              <a:rPr lang="en-US" sz="2400" dirty="0"/>
              <a:t>       initial = name[0:1]</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a:t>
            </a:r>
          </a:p>
          <a:p>
            <a:br>
              <a:rPr lang="en-US" sz="2400" dirty="0"/>
            </a:br>
            <a:r>
              <a:rPr lang="en-US" sz="2400" dirty="0"/>
              <a:t>print('Your initial is: ' + </a:t>
            </a:r>
            <a:r>
              <a:rPr lang="en-US" sz="2400" dirty="0" err="1"/>
              <a:t>first_name_initial</a:t>
            </a:r>
            <a:r>
              <a:rPr lang="en-US" sz="24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731231"/>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p>
        </p:txBody>
      </p:sp>
    </p:spTree>
    <p:extLst>
      <p:ext uri="{BB962C8B-B14F-4D97-AF65-F5344CB8AC3E}">
        <p14:creationId xmlns:p14="http://schemas.microsoft.com/office/powerpoint/2010/main" val="509127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also assign the values to parameters by name when you call the function</a:t>
            </a:r>
            <a:endParaRPr lang="en-US" dirty="0"/>
          </a:p>
        </p:txBody>
      </p:sp>
      <p:sp>
        <p:nvSpPr>
          <p:cNvPr id="5" name="Text Placeholder 4"/>
          <p:cNvSpPr>
            <a:spLocks noGrp="1"/>
          </p:cNvSpPr>
          <p:nvPr>
            <p:ph type="body" sz="quarter" idx="10"/>
          </p:nvPr>
        </p:nvSpPr>
        <p:spPr>
          <a:xfrm>
            <a:off x="365760" y="1897062"/>
            <a:ext cx="11704320" cy="4865947"/>
          </a:xfrm>
        </p:spPr>
        <p:txBody>
          <a:bodyPr/>
          <a:lstStyle/>
          <a:p>
            <a:r>
              <a:rPr lang="en-US" sz="2400" dirty="0"/>
              <a:t>def </a:t>
            </a:r>
            <a:r>
              <a:rPr lang="en-US" sz="2400" dirty="0" err="1"/>
              <a:t>get_initial</a:t>
            </a:r>
            <a:r>
              <a:rPr lang="en-US" sz="2400" dirty="0"/>
              <a:t>(name, </a:t>
            </a:r>
            <a:r>
              <a:rPr lang="en-US" sz="2400" dirty="0" err="1"/>
              <a:t>force_uppercase</a:t>
            </a:r>
            <a:r>
              <a:rPr lang="en-US" sz="2400" dirty="0"/>
              <a:t>):</a:t>
            </a:r>
          </a:p>
          <a:p>
            <a:r>
              <a:rPr lang="en-US" sz="2400" dirty="0"/>
              <a:t>    if </a:t>
            </a:r>
            <a:r>
              <a:rPr lang="en-US" sz="2400" dirty="0" err="1"/>
              <a:t>force_uppercase</a:t>
            </a:r>
            <a:r>
              <a:rPr lang="en-US" sz="2400" dirty="0"/>
              <a:t>:</a:t>
            </a:r>
          </a:p>
          <a:p>
            <a:r>
              <a:rPr lang="en-US" sz="2400" dirty="0"/>
              <a:t>        initial = name[0:1].upper()</a:t>
            </a:r>
          </a:p>
          <a:p>
            <a:r>
              <a:rPr lang="en-US" sz="2400" dirty="0"/>
              <a:t>    else:</a:t>
            </a:r>
          </a:p>
          <a:p>
            <a:r>
              <a:rPr lang="en-US" sz="2400" dirty="0"/>
              <a:t>        initial = name[0:1]</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first_name_initial</a:t>
            </a:r>
            <a:r>
              <a:rPr lang="en-US" sz="2400" dirty="0"/>
              <a:t> = </a:t>
            </a:r>
            <a:r>
              <a:rPr lang="en-US" sz="2400" dirty="0" err="1"/>
              <a:t>get_initial</a:t>
            </a:r>
            <a:r>
              <a:rPr lang="en-US" sz="2400" dirty="0"/>
              <a:t>(</a:t>
            </a:r>
            <a:r>
              <a:rPr lang="en-US" sz="2400" dirty="0" err="1">
                <a:highlight>
                  <a:srgbClr val="FFFF00"/>
                </a:highlight>
              </a:rPr>
              <a:t>force_uppercase</a:t>
            </a:r>
            <a:r>
              <a:rPr lang="en-US" sz="2400" dirty="0">
                <a:highlight>
                  <a:srgbClr val="FFFF00"/>
                </a:highlight>
              </a:rPr>
              <a:t>=True</a:t>
            </a:r>
            <a:r>
              <a:rPr lang="en-US" sz="2400" dirty="0"/>
              <a:t>,\</a:t>
            </a:r>
          </a:p>
          <a:p>
            <a:r>
              <a:rPr lang="en-US" sz="2400" dirty="0"/>
              <a:t>                                 </a:t>
            </a:r>
            <a:r>
              <a:rPr lang="en-US" sz="2400" dirty="0">
                <a:highlight>
                  <a:srgbClr val="FFFF00"/>
                </a:highlight>
              </a:rPr>
              <a:t>name=</a:t>
            </a:r>
            <a:r>
              <a:rPr lang="en-US" sz="2400" dirty="0" err="1">
                <a:highlight>
                  <a:srgbClr val="FFFF00"/>
                </a:highlight>
              </a:rPr>
              <a:t>first_name</a:t>
            </a:r>
            <a:r>
              <a:rPr lang="en-US" sz="2400" dirty="0"/>
              <a:t>) </a:t>
            </a:r>
          </a:p>
          <a:p>
            <a:br>
              <a:rPr lang="en-US" sz="2400" dirty="0"/>
            </a:br>
            <a:r>
              <a:rPr lang="en-US" sz="2400" dirty="0"/>
              <a:t>print('Your initial is: ' + </a:t>
            </a:r>
            <a:r>
              <a:rPr lang="en-US" sz="2400" dirty="0" err="1"/>
              <a:t>first_name_initial</a:t>
            </a:r>
            <a:r>
              <a:rPr lang="en-US" sz="24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731231"/>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p>
        </p:txBody>
      </p:sp>
      <p:sp>
        <p:nvSpPr>
          <p:cNvPr id="7" name="TextBox 6">
            <a:extLst>
              <a:ext uri="{FF2B5EF4-FFF2-40B4-BE49-F238E27FC236}">
                <a16:creationId xmlns:a16="http://schemas.microsoft.com/office/drawing/2014/main" id="{FF03E61F-A276-4E02-AB69-3BB0B824BD9E}"/>
              </a:ext>
            </a:extLst>
          </p:cNvPr>
          <p:cNvSpPr txBox="1"/>
          <p:nvPr/>
        </p:nvSpPr>
        <p:spPr>
          <a:xfrm>
            <a:off x="7856386" y="2352333"/>
            <a:ext cx="2575242" cy="2289858"/>
          </a:xfrm>
          <a:prstGeom prst="rect">
            <a:avLst/>
          </a:prstGeom>
          <a:noFill/>
          <a:ln w="38100">
            <a:solidFill>
              <a:srgbClr val="FF0000"/>
            </a:solidFill>
          </a:ln>
        </p:spPr>
        <p:txBody>
          <a:bodyPr wrap="square" lIns="182880" tIns="146304" rIns="182880" bIns="146304" rtlCol="0">
            <a:spAutoFit/>
          </a:bodyPr>
          <a:lstStyle/>
          <a:p>
            <a:pPr>
              <a:lnSpc>
                <a:spcPct val="90000"/>
              </a:lnSpc>
              <a:spcAft>
                <a:spcPts val="600"/>
              </a:spcAft>
            </a:pPr>
            <a:r>
              <a:rPr lang="en-CA" sz="2400" dirty="0">
                <a:solidFill>
                  <a:srgbClr val="FF0000"/>
                </a:solidFill>
              </a:rPr>
              <a:t>When you use named parameters, you can specify parameters in any order</a:t>
            </a:r>
          </a:p>
        </p:txBody>
      </p:sp>
      <p:sp>
        <p:nvSpPr>
          <p:cNvPr id="8" name="Arrow: Right 7">
            <a:extLst>
              <a:ext uri="{FF2B5EF4-FFF2-40B4-BE49-F238E27FC236}">
                <a16:creationId xmlns:a16="http://schemas.microsoft.com/office/drawing/2014/main" id="{B0AA723A-7541-4D4A-BD6A-2F555EA2EB2A}"/>
              </a:ext>
            </a:extLst>
          </p:cNvPr>
          <p:cNvSpPr/>
          <p:nvPr/>
        </p:nvSpPr>
        <p:spPr bwMode="auto">
          <a:xfrm rot="5400000">
            <a:off x="8953507" y="4766350"/>
            <a:ext cx="381000" cy="36514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23018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the named notation when calling functions makes your code more readable</a:t>
            </a:r>
            <a:endParaRPr lang="en-US" dirty="0"/>
          </a:p>
        </p:txBody>
      </p:sp>
      <p:sp>
        <p:nvSpPr>
          <p:cNvPr id="5" name="Text Placeholder 4"/>
          <p:cNvSpPr>
            <a:spLocks noGrp="1"/>
          </p:cNvSpPr>
          <p:nvPr>
            <p:ph type="body" sz="quarter" idx="10"/>
          </p:nvPr>
        </p:nvSpPr>
        <p:spPr>
          <a:xfrm>
            <a:off x="365760" y="1897062"/>
            <a:ext cx="11704320" cy="4533549"/>
          </a:xfrm>
        </p:spPr>
        <p:txBody>
          <a:bodyPr/>
          <a:lstStyle/>
          <a:p>
            <a:r>
              <a:rPr lang="en-CA" sz="2400" dirty="0">
                <a:highlight>
                  <a:srgbClr val="FFFF00"/>
                </a:highlight>
              </a:rPr>
              <a:t>def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 </a:t>
            </a:r>
            <a:r>
              <a:rPr lang="en-CA" sz="2400" dirty="0" err="1">
                <a:highlight>
                  <a:srgbClr val="FFFF00"/>
                </a:highlight>
              </a:rPr>
              <a:t>error_severity</a:t>
            </a:r>
            <a:r>
              <a:rPr lang="en-CA" sz="2400" dirty="0">
                <a:highlight>
                  <a:srgbClr val="FFFF00"/>
                </a:highlight>
              </a:rPr>
              <a:t>, </a:t>
            </a:r>
            <a:r>
              <a:rPr lang="en-CA" sz="2400" dirty="0" err="1">
                <a:highlight>
                  <a:srgbClr val="FFFF00"/>
                </a:highlight>
              </a:rPr>
              <a:t>log_to_db</a:t>
            </a:r>
            <a:r>
              <a:rPr lang="en-CA" sz="2400" dirty="0">
                <a:highlight>
                  <a:srgbClr val="FFFF00"/>
                </a:highlight>
              </a:rPr>
              <a:t>, \</a:t>
            </a:r>
          </a:p>
          <a:p>
            <a:r>
              <a:rPr lang="en-CA" sz="2400" dirty="0">
                <a:highlight>
                  <a:srgbClr val="FFFF00"/>
                </a:highlight>
              </a:rPr>
              <a:t>                 </a:t>
            </a:r>
            <a:r>
              <a:rPr lang="en-CA" sz="2400" dirty="0" err="1">
                <a:highlight>
                  <a:srgbClr val="FFFF00"/>
                </a:highlight>
              </a:rPr>
              <a:t>error_message</a:t>
            </a:r>
            <a:r>
              <a:rPr lang="en-CA" sz="2400" dirty="0">
                <a:highlight>
                  <a:srgbClr val="FFFF00"/>
                </a:highlight>
              </a:rPr>
              <a:t>, </a:t>
            </a:r>
            <a:r>
              <a:rPr lang="en-CA" sz="2400" dirty="0" err="1">
                <a:highlight>
                  <a:srgbClr val="FFFF00"/>
                </a:highlight>
              </a:rPr>
              <a:t>source_module</a:t>
            </a:r>
            <a:r>
              <a:rPr lang="en-CA" sz="2400" dirty="0">
                <a:highlight>
                  <a:srgbClr val="FFFF00"/>
                </a:highlight>
              </a:rPr>
              <a:t>):</a:t>
            </a:r>
          </a:p>
          <a:p>
            <a:r>
              <a:rPr lang="en-CA" sz="2400" dirty="0"/>
              <a:t>    print(</a:t>
            </a:r>
            <a:r>
              <a:rPr lang="en-CA" sz="2400" dirty="0">
                <a:solidFill>
                  <a:srgbClr val="C00000"/>
                </a:solidFill>
              </a:rPr>
              <a:t>'oh no error: ' </a:t>
            </a:r>
            <a:r>
              <a:rPr lang="en-CA" sz="2400" dirty="0"/>
              <a:t>+ </a:t>
            </a:r>
            <a:r>
              <a:rPr lang="en-CA" sz="2400" dirty="0" err="1"/>
              <a:t>error_message</a:t>
            </a:r>
            <a:r>
              <a:rPr lang="en-CA" sz="2400" dirty="0"/>
              <a:t>)</a:t>
            </a:r>
          </a:p>
          <a:p>
            <a:r>
              <a:rPr lang="en-CA" sz="2400" dirty="0">
                <a:solidFill>
                  <a:schemeClr val="tx2"/>
                </a:solidFill>
              </a:rPr>
              <a:t>    # Imagine code here that logs our error to a database or file</a:t>
            </a:r>
          </a:p>
          <a:p>
            <a:br>
              <a:rPr lang="en-CA" sz="2400" dirty="0"/>
            </a:br>
            <a:r>
              <a:rPr lang="en-CA" sz="2400" dirty="0" err="1"/>
              <a:t>first_number</a:t>
            </a:r>
            <a:r>
              <a:rPr lang="en-CA" sz="2400" dirty="0"/>
              <a:t> = 10</a:t>
            </a:r>
          </a:p>
          <a:p>
            <a:r>
              <a:rPr lang="en-CA" sz="2400" dirty="0" err="1"/>
              <a:t>second_number</a:t>
            </a:r>
            <a:r>
              <a:rPr lang="en-CA" sz="2400" dirty="0"/>
              <a:t> = 5</a:t>
            </a:r>
          </a:p>
          <a:p>
            <a:r>
              <a:rPr lang="en-CA" sz="2400" dirty="0"/>
              <a:t>if </a:t>
            </a:r>
            <a:r>
              <a:rPr lang="en-CA" sz="2400" dirty="0" err="1"/>
              <a:t>first_number</a:t>
            </a:r>
            <a:r>
              <a:rPr lang="en-CA" sz="2400" dirty="0"/>
              <a:t> &gt; </a:t>
            </a:r>
            <a:r>
              <a:rPr lang="en-CA" sz="2400" dirty="0" err="1"/>
              <a:t>second_number</a:t>
            </a:r>
            <a:r>
              <a:rPr lang="en-CA" sz="2400" dirty="0"/>
              <a:t>:</a:t>
            </a:r>
          </a:p>
          <a:p>
            <a:r>
              <a:rPr lang="en-CA" sz="2400" dirty="0">
                <a:highlight>
                  <a:srgbClr val="FFFF00"/>
                </a:highlight>
              </a:rPr>
              <a:t>    </a:t>
            </a:r>
            <a:r>
              <a:rPr lang="en-CA" sz="2400" dirty="0" err="1">
                <a:highlight>
                  <a:srgbClr val="FFFF00"/>
                </a:highlight>
              </a:rPr>
              <a:t>error_logger</a:t>
            </a:r>
            <a:r>
              <a:rPr lang="en-CA" sz="2400" dirty="0">
                <a:highlight>
                  <a:srgbClr val="FFFF00"/>
                </a:highlight>
              </a:rPr>
              <a:t>(45, 1, True,</a:t>
            </a:r>
          </a:p>
          <a:p>
            <a:r>
              <a:rPr lang="en-CA" sz="2400" dirty="0">
                <a:highlight>
                  <a:srgbClr val="FFFF00"/>
                </a:highlight>
              </a:rPr>
              <a:t>                 </a:t>
            </a:r>
            <a:r>
              <a:rPr lang="en-CA" sz="2400" dirty="0">
                <a:solidFill>
                  <a:srgbClr val="C00000"/>
                </a:solidFill>
                <a:highlight>
                  <a:srgbClr val="FFFF00"/>
                </a:highlight>
              </a:rPr>
              <a:t>'Second number greater than first'</a:t>
            </a:r>
            <a:r>
              <a:rPr lang="en-CA" sz="2400" dirty="0">
                <a:solidFill>
                  <a:srgbClr val="333333"/>
                </a:solidFill>
                <a:highlight>
                  <a:srgbClr val="FFFF00"/>
                </a:highlight>
              </a:rPr>
              <a:t>,</a:t>
            </a:r>
          </a:p>
          <a:p>
            <a:r>
              <a:rPr lang="en-CA" sz="2400" dirty="0">
                <a:highlight>
                  <a:srgbClr val="FFFF00"/>
                </a:highlight>
              </a:rPr>
              <a:t>                 </a:t>
            </a:r>
            <a:r>
              <a:rPr lang="en-CA" sz="2400" dirty="0">
                <a:solidFill>
                  <a:srgbClr val="C00000"/>
                </a:solidFill>
                <a:highlight>
                  <a:srgbClr val="FFFF00"/>
                </a:highlight>
              </a:rPr>
              <a:t>'</a:t>
            </a:r>
            <a:r>
              <a:rPr lang="en-CA" sz="2400" dirty="0" err="1">
                <a:solidFill>
                  <a:srgbClr val="C00000"/>
                </a:solidFill>
                <a:highlight>
                  <a:srgbClr val="FFFF00"/>
                </a:highlight>
              </a:rPr>
              <a:t>my_math_method</a:t>
            </a:r>
            <a:r>
              <a:rPr lang="en-CA" sz="2400" dirty="0">
                <a:solidFill>
                  <a:srgbClr val="C00000"/>
                </a:solidFill>
                <a:highlight>
                  <a:srgbClr val="FFFF00"/>
                </a:highlight>
              </a:rPr>
              <a:t>'</a:t>
            </a:r>
            <a:r>
              <a:rPr lang="en-CA" sz="2400" dirty="0">
                <a:solidFill>
                  <a:srgbClr val="333333"/>
                </a:solidFill>
                <a:highlight>
                  <a:srgbClr val="FFFF00"/>
                </a:highlight>
              </a:rPr>
              <a:t>)</a:t>
            </a:r>
          </a:p>
        </p:txBody>
      </p:sp>
    </p:spTree>
    <p:extLst>
      <p:ext uri="{BB962C8B-B14F-4D97-AF65-F5344CB8AC3E}">
        <p14:creationId xmlns:p14="http://schemas.microsoft.com/office/powerpoint/2010/main" val="8894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the named notation when calling functions makes your code more readable</a:t>
            </a:r>
            <a:endParaRPr lang="en-US" dirty="0"/>
          </a:p>
        </p:txBody>
      </p:sp>
      <p:sp>
        <p:nvSpPr>
          <p:cNvPr id="5" name="Text Placeholder 4"/>
          <p:cNvSpPr>
            <a:spLocks noGrp="1"/>
          </p:cNvSpPr>
          <p:nvPr>
            <p:ph type="body" sz="quarter" idx="10"/>
          </p:nvPr>
        </p:nvSpPr>
        <p:spPr>
          <a:xfrm>
            <a:off x="365760" y="1897062"/>
            <a:ext cx="11704320" cy="4942892"/>
          </a:xfrm>
        </p:spPr>
        <p:txBody>
          <a:bodyPr/>
          <a:lstStyle/>
          <a:p>
            <a:r>
              <a:rPr lang="en-CA" sz="2400" dirty="0">
                <a:highlight>
                  <a:srgbClr val="FFFF00"/>
                </a:highlight>
              </a:rPr>
              <a:t>def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 </a:t>
            </a:r>
            <a:r>
              <a:rPr lang="en-CA" sz="2400" dirty="0" err="1">
                <a:highlight>
                  <a:srgbClr val="FFFF00"/>
                </a:highlight>
              </a:rPr>
              <a:t>error_severity</a:t>
            </a:r>
            <a:r>
              <a:rPr lang="en-CA" sz="2400" dirty="0">
                <a:highlight>
                  <a:srgbClr val="FFFF00"/>
                </a:highlight>
              </a:rPr>
              <a:t>, </a:t>
            </a:r>
            <a:r>
              <a:rPr lang="en-CA" sz="2400" dirty="0" err="1">
                <a:highlight>
                  <a:srgbClr val="FFFF00"/>
                </a:highlight>
              </a:rPr>
              <a:t>log_to_db</a:t>
            </a:r>
            <a:r>
              <a:rPr lang="en-CA" sz="2400" dirty="0">
                <a:highlight>
                  <a:srgbClr val="FFFF00"/>
                </a:highlight>
              </a:rPr>
              <a:t>, \</a:t>
            </a:r>
          </a:p>
          <a:p>
            <a:r>
              <a:rPr lang="en-CA" sz="2400" dirty="0">
                <a:highlight>
                  <a:srgbClr val="FFFF00"/>
                </a:highlight>
              </a:rPr>
              <a:t>                 </a:t>
            </a:r>
            <a:r>
              <a:rPr lang="en-CA" sz="2400" dirty="0" err="1">
                <a:highlight>
                  <a:srgbClr val="FFFF00"/>
                </a:highlight>
              </a:rPr>
              <a:t>error_message</a:t>
            </a:r>
            <a:r>
              <a:rPr lang="en-CA" sz="2400" dirty="0">
                <a:highlight>
                  <a:srgbClr val="FFFF00"/>
                </a:highlight>
              </a:rPr>
              <a:t>, </a:t>
            </a:r>
            <a:r>
              <a:rPr lang="en-CA" sz="2400" dirty="0" err="1">
                <a:highlight>
                  <a:srgbClr val="FFFF00"/>
                </a:highlight>
              </a:rPr>
              <a:t>source_module</a:t>
            </a:r>
            <a:r>
              <a:rPr lang="en-CA" sz="2400" dirty="0">
                <a:highlight>
                  <a:srgbClr val="FFFF00"/>
                </a:highlight>
              </a:rPr>
              <a:t>):</a:t>
            </a:r>
          </a:p>
          <a:p>
            <a:r>
              <a:rPr lang="en-CA" sz="2400" dirty="0"/>
              <a:t>    print(</a:t>
            </a:r>
            <a:r>
              <a:rPr lang="en-CA" sz="2400" dirty="0">
                <a:solidFill>
                  <a:srgbClr val="C00000"/>
                </a:solidFill>
              </a:rPr>
              <a:t>'oh no error: ' </a:t>
            </a:r>
            <a:r>
              <a:rPr lang="en-CA" sz="2400" dirty="0"/>
              <a:t>+ </a:t>
            </a:r>
            <a:r>
              <a:rPr lang="en-CA" sz="2400" dirty="0" err="1"/>
              <a:t>error_message</a:t>
            </a:r>
            <a:r>
              <a:rPr lang="en-CA" sz="2400" dirty="0"/>
              <a:t>)</a:t>
            </a:r>
          </a:p>
          <a:p>
            <a:r>
              <a:rPr lang="en-CA" sz="2400" dirty="0">
                <a:solidFill>
                  <a:schemeClr val="tx2"/>
                </a:solidFill>
              </a:rPr>
              <a:t>    # Imagine code here that logs our error to a database or file</a:t>
            </a:r>
          </a:p>
          <a:p>
            <a:br>
              <a:rPr lang="en-CA" sz="2400" dirty="0"/>
            </a:br>
            <a:r>
              <a:rPr lang="en-CA" sz="2400" dirty="0" err="1"/>
              <a:t>first_number</a:t>
            </a:r>
            <a:r>
              <a:rPr lang="en-CA" sz="2400" dirty="0"/>
              <a:t> = 10</a:t>
            </a:r>
          </a:p>
          <a:p>
            <a:r>
              <a:rPr lang="en-CA" sz="2400" dirty="0" err="1"/>
              <a:t>second_number</a:t>
            </a:r>
            <a:r>
              <a:rPr lang="en-CA" sz="2400" dirty="0"/>
              <a:t> = 5</a:t>
            </a:r>
          </a:p>
          <a:p>
            <a:r>
              <a:rPr lang="en-CA" sz="2400" dirty="0"/>
              <a:t>if </a:t>
            </a:r>
            <a:r>
              <a:rPr lang="en-CA" sz="2400" dirty="0" err="1"/>
              <a:t>first_number</a:t>
            </a:r>
            <a:r>
              <a:rPr lang="en-CA" sz="2400" dirty="0"/>
              <a:t> &gt; </a:t>
            </a:r>
            <a:r>
              <a:rPr lang="en-CA" sz="2400" dirty="0" err="1"/>
              <a:t>second_number</a:t>
            </a:r>
            <a:r>
              <a:rPr lang="en-CA" sz="2400" dirty="0"/>
              <a:t>:</a:t>
            </a:r>
          </a:p>
          <a:p>
            <a:r>
              <a:rPr lang="en-CA" sz="2400" dirty="0">
                <a:highlight>
                  <a:srgbClr val="FFFF00"/>
                </a:highlight>
              </a:rPr>
              <a:t>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=45, </a:t>
            </a:r>
            <a:r>
              <a:rPr lang="en-CA" sz="2400" dirty="0" err="1">
                <a:highlight>
                  <a:srgbClr val="FFFF00"/>
                </a:highlight>
              </a:rPr>
              <a:t>error_severity</a:t>
            </a:r>
            <a:r>
              <a:rPr lang="en-CA" sz="2400" dirty="0">
                <a:highlight>
                  <a:srgbClr val="FFFF00"/>
                </a:highlight>
              </a:rPr>
              <a:t>=1,</a:t>
            </a:r>
          </a:p>
          <a:p>
            <a:r>
              <a:rPr lang="en-CA" sz="2400" dirty="0">
                <a:highlight>
                  <a:srgbClr val="FFFF00"/>
                </a:highlight>
              </a:rPr>
              <a:t>                 </a:t>
            </a:r>
            <a:r>
              <a:rPr lang="en-CA" sz="2400" dirty="0" err="1">
                <a:highlight>
                  <a:srgbClr val="FFFF00"/>
                </a:highlight>
              </a:rPr>
              <a:t>log_to_db</a:t>
            </a:r>
            <a:r>
              <a:rPr lang="en-CA" sz="2400" dirty="0">
                <a:highlight>
                  <a:srgbClr val="FFFF00"/>
                </a:highlight>
              </a:rPr>
              <a:t>=True,</a:t>
            </a:r>
          </a:p>
          <a:p>
            <a:r>
              <a:rPr lang="en-CA" sz="2400" dirty="0">
                <a:highlight>
                  <a:srgbClr val="FFFF00"/>
                </a:highlight>
              </a:rPr>
              <a:t>                 </a:t>
            </a:r>
            <a:r>
              <a:rPr lang="en-CA" sz="2400" dirty="0" err="1">
                <a:highlight>
                  <a:srgbClr val="FFFF00"/>
                </a:highlight>
              </a:rPr>
              <a:t>error_message</a:t>
            </a:r>
            <a:r>
              <a:rPr lang="en-CA" sz="2400" dirty="0">
                <a:highlight>
                  <a:srgbClr val="FFFF00"/>
                </a:highlight>
              </a:rPr>
              <a:t>=</a:t>
            </a:r>
            <a:r>
              <a:rPr lang="en-CA" sz="2400" dirty="0">
                <a:solidFill>
                  <a:srgbClr val="C00000"/>
                </a:solidFill>
                <a:highlight>
                  <a:srgbClr val="FFFF00"/>
                </a:highlight>
              </a:rPr>
              <a:t>'Second number greater than first'</a:t>
            </a:r>
            <a:r>
              <a:rPr lang="en-CA" sz="2400" dirty="0">
                <a:solidFill>
                  <a:srgbClr val="333333"/>
                </a:solidFill>
                <a:highlight>
                  <a:srgbClr val="FFFF00"/>
                </a:highlight>
              </a:rPr>
              <a:t>,</a:t>
            </a:r>
          </a:p>
          <a:p>
            <a:r>
              <a:rPr lang="en-CA" sz="2400" dirty="0">
                <a:highlight>
                  <a:srgbClr val="FFFF00"/>
                </a:highlight>
              </a:rPr>
              <a:t>                 </a:t>
            </a:r>
            <a:r>
              <a:rPr lang="en-CA" sz="2400" dirty="0" err="1">
                <a:highlight>
                  <a:srgbClr val="FFFF00"/>
                </a:highlight>
              </a:rPr>
              <a:t>source_module</a:t>
            </a:r>
            <a:r>
              <a:rPr lang="en-CA" sz="2400" dirty="0">
                <a:highlight>
                  <a:srgbClr val="FFFF00"/>
                </a:highlight>
              </a:rPr>
              <a:t>=</a:t>
            </a:r>
            <a:r>
              <a:rPr lang="en-CA" sz="2400" dirty="0">
                <a:solidFill>
                  <a:srgbClr val="C00000"/>
                </a:solidFill>
                <a:highlight>
                  <a:srgbClr val="FFFF00"/>
                </a:highlight>
              </a:rPr>
              <a:t>'</a:t>
            </a:r>
            <a:r>
              <a:rPr lang="en-CA" sz="2400" dirty="0" err="1">
                <a:solidFill>
                  <a:srgbClr val="C00000"/>
                </a:solidFill>
                <a:highlight>
                  <a:srgbClr val="FFFF00"/>
                </a:highlight>
              </a:rPr>
              <a:t>my_math_method</a:t>
            </a:r>
            <a:r>
              <a:rPr lang="en-CA" sz="2400" dirty="0">
                <a:solidFill>
                  <a:srgbClr val="C00000"/>
                </a:solidFill>
                <a:highlight>
                  <a:srgbClr val="FFFF00"/>
                </a:highlight>
              </a:rPr>
              <a:t>'</a:t>
            </a:r>
            <a:r>
              <a:rPr lang="en-CA" sz="2400" dirty="0">
                <a:solidFill>
                  <a:srgbClr val="333333"/>
                </a:solidFill>
                <a:highlight>
                  <a:srgbClr val="FFFF00"/>
                </a:highlight>
              </a:rPr>
              <a:t>)</a:t>
            </a:r>
          </a:p>
        </p:txBody>
      </p:sp>
    </p:spTree>
    <p:extLst>
      <p:ext uri="{BB962C8B-B14F-4D97-AF65-F5344CB8AC3E}">
        <p14:creationId xmlns:p14="http://schemas.microsoft.com/office/powerpoint/2010/main" val="339369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40.xml><?xml version="1.0" encoding="utf-8"?>
<?mso-contentType ?>
<FormTemplates xmlns="http://schemas.microsoft.com/sharepoint/v3/contenttype/forms">
  <Display>DocumentLibraryForm</Display>
  <Edit>DocumentLibraryForm</Edit>
  <New>DocumentLibraryForm</New>
</FormTemplates>
</file>

<file path=customXml/item4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2.xml><?xml version="1.0" encoding="utf-8"?>
<Control xmlns="http://schemas.microsoft.com/VisualStudio/2011/storyboarding/control">
  <Id Name="fb22c541-ded0-47fa-8877-83a4c2d16227" Revision="1" Stencil="7276b9ef-3953-4dce-a89b-ed85f20b8b93" StencilVersion="1.0"/>
</Control>
</file>

<file path=customXml/item43.xml><?xml version="1.0" encoding="utf-8"?>
<Control xmlns="http://schemas.microsoft.com/VisualStudio/2011/storyboarding/control">
  <Id Name="d69996e1-3d61-4686-9b63-f1b855c596ab" Revision="1" Stencil="7276b9ef-3953-4dce-a89b-ed85f20b8b93" StencilVersion="1.0"/>
</Control>
</file>

<file path=customXml/item44.xml><?xml version="1.0" encoding="utf-8"?>
<Control xmlns="http://schemas.microsoft.com/VisualStudio/2011/storyboarding/control">
  <Id Name="fb22c541-ded0-47fa-8877-83a4c2d16227" Revision="1" Stencil="7276b9ef-3953-4dce-a89b-ed85f20b8b93" StencilVersion="1.0"/>
</Control>
</file>

<file path=customXml/item45.xml><?xml version="1.0" encoding="utf-8"?>
<Control xmlns="http://schemas.microsoft.com/VisualStudio/2011/storyboarding/control">
  <Id Name="d69996e1-3d61-4686-9b63-f1b855c596ab" Revision="1" Stencil="7276b9ef-3953-4dce-a89b-ed85f20b8b93" StencilVersion="1.0"/>
</Control>
</file>

<file path=customXml/item4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7.xml><?xml version="1.0" encoding="utf-8"?>
<Control xmlns="http://schemas.microsoft.com/VisualStudio/2011/storyboarding/control">
  <Id Name="fb22c541-ded0-47fa-8877-83a4c2d16227" Revision="1" Stencil="7276b9ef-3953-4dce-a89b-ed85f20b8b93" StencilVersion="1.0"/>
</Control>
</file>

<file path=customXml/item48.xml><?xml version="1.0" encoding="utf-8"?>
<Control xmlns="http://schemas.microsoft.com/VisualStudio/2011/storyboarding/control">
  <Id Name="369f9055-6b6c-48b9-9320-5df2d46c430a" Revision="1" Stencil="7276b9ef-3953-4dce-a89b-ed85f20b8b93" StencilVersion="1.0"/>
</Control>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50.xml><?xml version="1.0" encoding="utf-8"?>
<Control xmlns="http://schemas.microsoft.com/VisualStudio/2011/storyboarding/control">
  <Id Name="d69996e1-3d61-4686-9b63-f1b855c596ab" Revision="1" Stencil="7276b9ef-3953-4dce-a89b-ed85f20b8b93" StencilVersion="1.0"/>
</Control>
</file>

<file path=customXml/item5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0AFEAFFC-501F-4A71-8E0A-BCC3D721BFBC}">
  <ds:schemaRefs>
    <ds:schemaRef ds:uri="http://schemas.microsoft.com/sharepoint/v3/contenttype/forms"/>
  </ds:schemaRefs>
</ds:datastoreItem>
</file>

<file path=customXml/itemProps16.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1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8.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1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4.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6.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29.xml><?xml version="1.0" encoding="utf-8"?>
<ds:datastoreItem xmlns:ds="http://schemas.openxmlformats.org/officeDocument/2006/customXml" ds:itemID="{F62CB601-BD41-43CD-A6CC-9F2CB469F566}">
  <ds:schemaRefs>
    <ds:schemaRef ds:uri="http://schemas.microsoft.com/sharepoint/v3/contenttype/forms"/>
  </ds:schemaRefs>
</ds:datastoreItem>
</file>

<file path=customXml/itemProps3.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30.xml><?xml version="1.0" encoding="utf-8"?>
<ds:datastoreItem xmlns:ds="http://schemas.openxmlformats.org/officeDocument/2006/customXml" ds:itemID="{81DD4CB8-B03E-4D3B-B5B6-1C29F513A071}">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7.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8.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0.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4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4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6.xml><?xml version="1.0" encoding="utf-8"?>
<ds:datastoreItem xmlns:ds="http://schemas.openxmlformats.org/officeDocument/2006/customXml" ds:itemID="{46A26515-AC12-45CE-B5C2-487B64D484BF}">
  <ds:schemaRefs>
    <ds:schemaRef ds:uri="http://schemas.microsoft.com/office/2006/metadata/properties"/>
    <ds:schemaRef ds:uri="http://schemas.microsoft.com/office/infopath/2007/PartnerControls"/>
    <ds:schemaRef ds:uri="83cd2334-221a-48c3-9034-bfd1542dfe28"/>
  </ds:schemaRefs>
</ds:datastoreItem>
</file>

<file path=customXml/itemProps4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5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51.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9.xml><?xml version="1.0" encoding="utf-8"?>
<ds:datastoreItem xmlns:ds="http://schemas.openxmlformats.org/officeDocument/2006/customXml" ds:itemID="{8CFA17AA-8D1D-41BA-81E2-B1C9B1D8F8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3367</TotalTime>
  <Words>862</Words>
  <Application>Microsoft Office PowerPoint</Application>
  <PresentationFormat>Custom</PresentationFormat>
  <Paragraphs>90</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Parâmetros de funções</vt:lpstr>
      <vt:lpstr>We already learned to create functions which accept a parameter and return values</vt:lpstr>
      <vt:lpstr>Functions can accept multiple parameters</vt:lpstr>
      <vt:lpstr>You can specify a default value for a parameter</vt:lpstr>
      <vt:lpstr>You can also assign the values to parameters by name when you call the function</vt:lpstr>
      <vt:lpstr>Using the named notation when calling functions makes your code more readable</vt:lpstr>
      <vt:lpstr>Using the named notation when calling functions makes your code more readable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206</cp:revision>
  <dcterms:created xsi:type="dcterms:W3CDTF">2015-06-04T21:40:17Z</dcterms:created>
  <dcterms:modified xsi:type="dcterms:W3CDTF">2020-07-18T00:11:06Z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