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3"/>
  </p:notesMasterIdLst>
  <p:handoutMasterIdLst>
    <p:handoutMasterId r:id="rId54"/>
  </p:handoutMasterIdLst>
  <p:sldIdLst>
    <p:sldId id="283" r:id="rId47"/>
    <p:sldId id="303" r:id="rId48"/>
    <p:sldId id="305" r:id="rId49"/>
    <p:sldId id="304" r:id="rId50"/>
    <p:sldId id="298"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3"/>
            <p14:sldId id="305"/>
            <p14:sldId id="304"/>
            <p14:sldId id="29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8A8D5-EDE3-414C-93E4-BA88E754D31E}" v="37" dt="2019-06-09T15:26:02.469"/>
    <p1510:client id="{9A702DC7-98A8-4672-9412-E75177724F5B}" v="13" dt="2019-06-09T15:39:34.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p:scale>
          <a:sx n="100" d="100"/>
          <a:sy n="100" d="100"/>
        </p:scale>
        <p:origin x="7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61" Type="http://schemas.microsoft.com/office/2015/10/relationships/revisionInfo" Target="revisionInfo.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9A702DC7-98A8-4672-9412-E75177724F5B}"/>
    <pc:docChg chg="modSld">
      <pc:chgData name="susan ibach" userId="11074aa641b35c68" providerId="LiveId" clId="{9A702DC7-98A8-4672-9412-E75177724F5B}" dt="2019-06-09T15:39:34.403" v="12" actId="20577"/>
      <pc:docMkLst>
        <pc:docMk/>
      </pc:docMkLst>
      <pc:sldChg chg="modSp">
        <pc:chgData name="susan ibach" userId="11074aa641b35c68" providerId="LiveId" clId="{9A702DC7-98A8-4672-9412-E75177724F5B}" dt="2019-06-09T15:32:24.198" v="1" actId="20577"/>
        <pc:sldMkLst>
          <pc:docMk/>
          <pc:sldMk cId="2898841722" sldId="303"/>
        </pc:sldMkLst>
        <pc:spChg chg="mod">
          <ac:chgData name="susan ibach" userId="11074aa641b35c68" providerId="LiveId" clId="{9A702DC7-98A8-4672-9412-E75177724F5B}" dt="2019-06-09T15:32:24.198" v="1" actId="20577"/>
          <ac:spMkLst>
            <pc:docMk/>
            <pc:sldMk cId="2898841722" sldId="303"/>
            <ac:spMk id="5" creationId="{00000000-0000-0000-0000-000000000000}"/>
          </ac:spMkLst>
        </pc:spChg>
      </pc:sldChg>
      <pc:sldChg chg="modSp">
        <pc:chgData name="susan ibach" userId="11074aa641b35c68" providerId="LiveId" clId="{9A702DC7-98A8-4672-9412-E75177724F5B}" dt="2019-06-09T15:39:34.403" v="12" actId="20577"/>
        <pc:sldMkLst>
          <pc:docMk/>
          <pc:sldMk cId="2310835267" sldId="306"/>
        </pc:sldMkLst>
        <pc:spChg chg="mod">
          <ac:chgData name="susan ibach" userId="11074aa641b35c68" providerId="LiveId" clId="{9A702DC7-98A8-4672-9412-E75177724F5B}" dt="2019-06-09T15:39:34.403" v="12" actId="20577"/>
          <ac:spMkLst>
            <pc:docMk/>
            <pc:sldMk cId="2310835267" sldId="306"/>
            <ac:spMk id="5" creationId="{00000000-0000-0000-0000-000000000000}"/>
          </ac:spMkLst>
        </pc:spChg>
      </pc:sldChg>
    </pc:docChg>
  </pc:docChgLst>
  <pc:docChgLst>
    <pc:chgData name="susan ibach" userId="11074aa641b35c68" providerId="LiveId" clId="{0BED5C03-8813-43B3-BEE5-FB07569796E8}"/>
    <pc:docChg chg="custSel modSld">
      <pc:chgData name="susan ibach" userId="11074aa641b35c68" providerId="LiveId" clId="{0BED5C03-8813-43B3-BEE5-FB07569796E8}" dt="2019-05-24T19:19:36.567" v="458" actId="6549"/>
      <pc:docMkLst>
        <pc:docMk/>
      </pc:docMkLst>
      <pc:sldChg chg="modSp">
        <pc:chgData name="susan ibach" userId="11074aa641b35c68" providerId="LiveId" clId="{0BED5C03-8813-43B3-BEE5-FB07569796E8}" dt="2019-05-24T19:17:49.915" v="193" actId="20577"/>
        <pc:sldMkLst>
          <pc:docMk/>
          <pc:sldMk cId="1842309144" sldId="283"/>
        </pc:sldMkLst>
        <pc:spChg chg="mod">
          <ac:chgData name="susan ibach" userId="11074aa641b35c68" providerId="LiveId" clId="{0BED5C03-8813-43B3-BEE5-FB07569796E8}" dt="2019-05-24T19:17:49.915" v="193" actId="20577"/>
          <ac:spMkLst>
            <pc:docMk/>
            <pc:sldMk cId="1842309144" sldId="283"/>
            <ac:spMk id="9" creationId="{00000000-0000-0000-0000-000000000000}"/>
          </ac:spMkLst>
        </pc:spChg>
      </pc:sldChg>
      <pc:sldChg chg="modSp">
        <pc:chgData name="susan ibach" userId="11074aa641b35c68" providerId="LiveId" clId="{0BED5C03-8813-43B3-BEE5-FB07569796E8}" dt="2019-05-24T19:19:36.567" v="458" actId="6549"/>
        <pc:sldMkLst>
          <pc:docMk/>
          <pc:sldMk cId="4000133069" sldId="298"/>
        </pc:sldMkLst>
        <pc:spChg chg="mod">
          <ac:chgData name="susan ibach" userId="11074aa641b35c68" providerId="LiveId" clId="{0BED5C03-8813-43B3-BEE5-FB07569796E8}" dt="2019-05-24T19:19:36.567" v="458" actId="6549"/>
          <ac:spMkLst>
            <pc:docMk/>
            <pc:sldMk cId="4000133069" sldId="298"/>
            <ac:spMk id="4" creationId="{00000000-0000-0000-0000-000000000000}"/>
          </ac:spMkLst>
        </pc:spChg>
      </pc:sldChg>
      <pc:sldChg chg="modSp">
        <pc:chgData name="susan ibach" userId="11074aa641b35c68" providerId="LiveId" clId="{0BED5C03-8813-43B3-BEE5-FB07569796E8}" dt="2019-05-24T19:13:08.760" v="9" actId="20577"/>
        <pc:sldMkLst>
          <pc:docMk/>
          <pc:sldMk cId="2898841722" sldId="303"/>
        </pc:sldMkLst>
        <pc:spChg chg="mod">
          <ac:chgData name="susan ibach" userId="11074aa641b35c68" providerId="LiveId" clId="{0BED5C03-8813-43B3-BEE5-FB07569796E8}" dt="2019-05-24T19:13:08.760" v="9" actId="20577"/>
          <ac:spMkLst>
            <pc:docMk/>
            <pc:sldMk cId="2898841722" sldId="303"/>
            <ac:spMk id="5" creationId="{00000000-0000-0000-0000-000000000000}"/>
          </ac:spMkLst>
        </pc:spChg>
      </pc:sldChg>
      <pc:sldChg chg="modSp">
        <pc:chgData name="susan ibach" userId="11074aa641b35c68" providerId="LiveId" clId="{0BED5C03-8813-43B3-BEE5-FB07569796E8}" dt="2019-05-24T19:13:27.117" v="26" actId="6549"/>
        <pc:sldMkLst>
          <pc:docMk/>
          <pc:sldMk cId="4028871332" sldId="304"/>
        </pc:sldMkLst>
        <pc:spChg chg="mod">
          <ac:chgData name="susan ibach" userId="11074aa641b35c68" providerId="LiveId" clId="{0BED5C03-8813-43B3-BEE5-FB07569796E8}" dt="2019-05-24T19:13:27.117" v="26" actId="6549"/>
          <ac:spMkLst>
            <pc:docMk/>
            <pc:sldMk cId="4028871332" sldId="304"/>
            <ac:spMk id="5" creationId="{00000000-0000-0000-0000-000000000000}"/>
          </ac:spMkLst>
        </pc:spChg>
      </pc:sldChg>
      <pc:sldChg chg="modSp">
        <pc:chgData name="susan ibach" userId="11074aa641b35c68" providerId="LiveId" clId="{0BED5C03-8813-43B3-BEE5-FB07569796E8}" dt="2019-05-24T19:18:04.833" v="196" actId="20577"/>
        <pc:sldMkLst>
          <pc:docMk/>
          <pc:sldMk cId="1635793052" sldId="305"/>
        </pc:sldMkLst>
        <pc:graphicFrameChg chg="modGraphic">
          <ac:chgData name="susan ibach" userId="11074aa641b35c68" providerId="LiveId" clId="{0BED5C03-8813-43B3-BEE5-FB07569796E8}" dt="2019-05-24T19:18:04.833" v="196" actId="20577"/>
          <ac:graphicFrameMkLst>
            <pc:docMk/>
            <pc:sldMk cId="1635793052" sldId="305"/>
            <ac:graphicFrameMk id="7" creationId="{EE45B350-66EA-4D56-9AAE-07454726398A}"/>
          </ac:graphicFrameMkLst>
        </pc:graphicFrameChg>
      </pc:sldChg>
      <pc:sldChg chg="modSp">
        <pc:chgData name="susan ibach" userId="11074aa641b35c68" providerId="LiveId" clId="{0BED5C03-8813-43B3-BEE5-FB07569796E8}" dt="2019-05-24T19:13:42.618" v="46" actId="20577"/>
        <pc:sldMkLst>
          <pc:docMk/>
          <pc:sldMk cId="2310835267" sldId="306"/>
        </pc:sldMkLst>
        <pc:spChg chg="mod">
          <ac:chgData name="susan ibach" userId="11074aa641b35c68" providerId="LiveId" clId="{0BED5C03-8813-43B3-BEE5-FB07569796E8}" dt="2019-05-24T19:13:42.618" v="46" actId="20577"/>
          <ac:spMkLst>
            <pc:docMk/>
            <pc:sldMk cId="2310835267" sldId="306"/>
            <ac:spMk id="5" creationId="{00000000-0000-0000-0000-000000000000}"/>
          </ac:spMkLst>
        </pc:spChg>
      </pc:sldChg>
      <pc:sldChg chg="modSp">
        <pc:chgData name="susan ibach" userId="11074aa641b35c68" providerId="LiveId" clId="{0BED5C03-8813-43B3-BEE5-FB07569796E8}" dt="2019-05-24T19:14:02.170" v="68" actId="20577"/>
        <pc:sldMkLst>
          <pc:docMk/>
          <pc:sldMk cId="3109886376" sldId="307"/>
        </pc:sldMkLst>
        <pc:spChg chg="mod">
          <ac:chgData name="susan ibach" userId="11074aa641b35c68" providerId="LiveId" clId="{0BED5C03-8813-43B3-BEE5-FB07569796E8}" dt="2019-05-24T19:14:02.170" v="68" actId="20577"/>
          <ac:spMkLst>
            <pc:docMk/>
            <pc:sldMk cId="3109886376" sldId="307"/>
            <ac:spMk id="5" creationId="{73CB4E60-336D-4DDD-A0A0-A7D054B2CC59}"/>
          </ac:spMkLst>
        </pc:spChg>
      </pc:sldChg>
      <pc:sldChg chg="modSp">
        <pc:chgData name="susan ibach" userId="11074aa641b35c68" providerId="LiveId" clId="{0BED5C03-8813-43B3-BEE5-FB07569796E8}" dt="2019-05-24T19:14:11.935" v="90" actId="20577"/>
        <pc:sldMkLst>
          <pc:docMk/>
          <pc:sldMk cId="1211352738" sldId="308"/>
        </pc:sldMkLst>
        <pc:spChg chg="mod">
          <ac:chgData name="susan ibach" userId="11074aa641b35c68" providerId="LiveId" clId="{0BED5C03-8813-43B3-BEE5-FB07569796E8}" dt="2019-05-24T19:14:11.935" v="90" actId="20577"/>
          <ac:spMkLst>
            <pc:docMk/>
            <pc:sldMk cId="1211352738" sldId="308"/>
            <ac:spMk id="5" creationId="{00000000-0000-0000-0000-000000000000}"/>
          </ac:spMkLst>
        </pc:spChg>
      </pc:sldChg>
      <pc:sldChg chg="modSp">
        <pc:chgData name="susan ibach" userId="11074aa641b35c68" providerId="LiveId" clId="{0BED5C03-8813-43B3-BEE5-FB07569796E8}" dt="2019-05-24T19:14:30.025" v="110" actId="20577"/>
        <pc:sldMkLst>
          <pc:docMk/>
          <pc:sldMk cId="888923083" sldId="309"/>
        </pc:sldMkLst>
        <pc:spChg chg="mod">
          <ac:chgData name="susan ibach" userId="11074aa641b35c68" providerId="LiveId" clId="{0BED5C03-8813-43B3-BEE5-FB07569796E8}" dt="2019-05-24T19:14:30.025" v="110" actId="20577"/>
          <ac:spMkLst>
            <pc:docMk/>
            <pc:sldMk cId="888923083" sldId="309"/>
            <ac:spMk id="5" creationId="{00000000-0000-0000-0000-000000000000}"/>
          </ac:spMkLst>
        </pc:sp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20:28:27.653" v="1811" actId="478"/>
      <pc:docMkLst>
        <pc:docMk/>
      </pc:docMkLst>
      <pc:sldChg chg="delSp modSp delAnim">
        <pc:chgData name="susan ibach" userId="11074aa641b35c68" providerId="LiveId" clId="{100ED00D-7AE8-480F-890B-C49E9FA6711B}" dt="2019-05-23T20:28:27.653" v="1811" actId="478"/>
        <pc:sldMkLst>
          <pc:docMk/>
          <pc:sldMk cId="4000133069" sldId="298"/>
        </pc:sldMkLst>
        <pc:spChg chg="mod">
          <ac:chgData name="susan ibach" userId="11074aa641b35c68" providerId="LiveId" clId="{100ED00D-7AE8-480F-890B-C49E9FA6711B}" dt="2019-05-23T20:28:19.899" v="1810" actId="20577"/>
          <ac:spMkLst>
            <pc:docMk/>
            <pc:sldMk cId="4000133069" sldId="298"/>
            <ac:spMk id="4" creationId="{00000000-0000-0000-0000-000000000000}"/>
          </ac:spMkLst>
        </pc:spChg>
        <pc:spChg chg="del mod">
          <ac:chgData name="susan ibach" userId="11074aa641b35c68" providerId="LiveId" clId="{100ED00D-7AE8-480F-890B-C49E9FA6711B}" dt="2019-05-23T20:22:33.417" v="1712" actId="478"/>
          <ac:spMkLst>
            <pc:docMk/>
            <pc:sldMk cId="4000133069" sldId="298"/>
            <ac:spMk id="5" creationId="{00000000-0000-0000-0000-000000000000}"/>
          </ac:spMkLst>
        </pc:spChg>
        <pc:spChg chg="del">
          <ac:chgData name="susan ibach" userId="11074aa641b35c68" providerId="LiveId" clId="{100ED00D-7AE8-480F-890B-C49E9FA6711B}" dt="2019-05-23T20:28:27.653" v="1811" actId="478"/>
          <ac:spMkLst>
            <pc:docMk/>
            <pc:sldMk cId="4000133069" sldId="298"/>
            <ac:spMk id="6" creationId="{4F4D9F13-C119-40D2-9B3B-8DCD9D0EA709}"/>
          </ac:spMkLst>
        </pc:spChg>
      </pc:sldChg>
      <pc:sldChg chg="modSp">
        <pc:chgData name="susan ibach" userId="11074aa641b35c68" providerId="LiveId" clId="{100ED00D-7AE8-480F-890B-C49E9FA6711B}" dt="2019-05-23T20:22:48.197" v="1713" actId="1076"/>
        <pc:sldMkLst>
          <pc:docMk/>
          <pc:sldMk cId="2898841722" sldId="303"/>
        </pc:sldMkLst>
        <pc:spChg chg="mod">
          <ac:chgData name="susan ibach" userId="11074aa641b35c68" providerId="LiveId" clId="{100ED00D-7AE8-480F-890B-C49E9FA6711B}" dt="2019-05-23T20:22:48.197" v="1713" actId="1076"/>
          <ac:spMkLst>
            <pc:docMk/>
            <pc:sldMk cId="2898841722" sldId="303"/>
            <ac:spMk id="6" creationId="{B176EF00-BB1D-4721-9EDA-1DD2E4715C2C}"/>
          </ac:spMkLst>
        </pc:spChg>
      </pc:sldChg>
      <pc:sldChg chg="modSp ord">
        <pc:chgData name="susan ibach" userId="11074aa641b35c68" providerId="LiveId" clId="{100ED00D-7AE8-480F-890B-C49E9FA6711B}" dt="2019-05-23T20:24:10.258" v="1714" actId="6549"/>
        <pc:sldMkLst>
          <pc:docMk/>
          <pc:sldMk cId="4028871332" sldId="304"/>
        </pc:sldMkLst>
        <pc:spChg chg="mod">
          <ac:chgData name="susan ibach" userId="11074aa641b35c68" providerId="LiveId" clId="{100ED00D-7AE8-480F-890B-C49E9FA6711B}" dt="2019-05-23T20:24:10.258" v="1714" actId="6549"/>
          <ac:spMkLst>
            <pc:docMk/>
            <pc:sldMk cId="4028871332" sldId="304"/>
            <ac:spMk id="5" creationId="{00000000-0000-0000-0000-000000000000}"/>
          </ac:spMkLst>
        </pc:spChg>
      </pc:sldChg>
      <pc:sldChg chg="addSp modSp add ord modAnim">
        <pc:chgData name="susan ibach" userId="11074aa641b35c68" providerId="LiveId" clId="{100ED00D-7AE8-480F-890B-C49E9FA6711B}" dt="2019-05-23T20:25:22.581" v="1719" actId="20577"/>
        <pc:sldMkLst>
          <pc:docMk/>
          <pc:sldMk cId="2310835267" sldId="306"/>
        </pc:sldMkLst>
        <pc:spChg chg="mod">
          <ac:chgData name="susan ibach" userId="11074aa641b35c68" providerId="LiveId" clId="{100ED00D-7AE8-480F-890B-C49E9FA6711B}" dt="2019-05-23T19:56:44.688" v="83" actId="20577"/>
          <ac:spMkLst>
            <pc:docMk/>
            <pc:sldMk cId="2310835267" sldId="306"/>
            <ac:spMk id="4" creationId="{00000000-0000-0000-0000-000000000000}"/>
          </ac:spMkLst>
        </pc:spChg>
        <pc:spChg chg="mod">
          <ac:chgData name="susan ibach" userId="11074aa641b35c68" providerId="LiveId" clId="{100ED00D-7AE8-480F-890B-C49E9FA6711B}" dt="2019-05-23T20:12:07.765" v="936" actId="14100"/>
          <ac:spMkLst>
            <pc:docMk/>
            <pc:sldMk cId="2310835267" sldId="306"/>
            <ac:spMk id="5" creationId="{00000000-0000-0000-0000-000000000000}"/>
          </ac:spMkLst>
        </pc:spChg>
        <pc:spChg chg="mod">
          <ac:chgData name="susan ibach" userId="11074aa641b35c68" providerId="LiveId" clId="{100ED00D-7AE8-480F-890B-C49E9FA6711B}" dt="2019-05-23T20:25:22.581" v="1719" actId="20577"/>
          <ac:spMkLst>
            <pc:docMk/>
            <pc:sldMk cId="2310835267" sldId="306"/>
            <ac:spMk id="6" creationId="{B176EF00-BB1D-4721-9EDA-1DD2E4715C2C}"/>
          </ac:spMkLst>
        </pc:spChg>
        <pc:spChg chg="add mod">
          <ac:chgData name="susan ibach" userId="11074aa641b35c68" providerId="LiveId" clId="{100ED00D-7AE8-480F-890B-C49E9FA6711B}" dt="2019-05-23T20:10:30.672" v="795" actId="20577"/>
          <ac:spMkLst>
            <pc:docMk/>
            <pc:sldMk cId="2310835267" sldId="306"/>
            <ac:spMk id="7" creationId="{C470F69B-91EC-422F-9219-1E94993F8E27}"/>
          </ac:spMkLst>
        </pc:spChg>
      </pc:sldChg>
      <pc:sldChg chg="addSp delSp modSp add ord modAnim">
        <pc:chgData name="susan ibach" userId="11074aa641b35c68" providerId="LiveId" clId="{100ED00D-7AE8-480F-890B-C49E9FA6711B}" dt="2019-05-23T20:16:29.883" v="1125"/>
        <pc:sldMkLst>
          <pc:docMk/>
          <pc:sldMk cId="3109886376" sldId="307"/>
        </pc:sldMkLst>
        <pc:spChg chg="add del mod">
          <ac:chgData name="susan ibach" userId="11074aa641b35c68" providerId="LiveId" clId="{100ED00D-7AE8-480F-890B-C49E9FA6711B}" dt="2019-05-23T20:11:53.725" v="935" actId="478"/>
          <ac:spMkLst>
            <pc:docMk/>
            <pc:sldMk cId="3109886376" sldId="307"/>
            <ac:spMk id="2" creationId="{DBD00E55-4184-48D4-8F16-0111CEAEFAA1}"/>
          </ac:spMkLst>
        </pc:spChg>
        <pc:spChg chg="add mod">
          <ac:chgData name="susan ibach" userId="11074aa641b35c68" providerId="LiveId" clId="{100ED00D-7AE8-480F-890B-C49E9FA6711B}" dt="2019-05-23T20:15:53.382" v="1087" actId="1076"/>
          <ac:spMkLst>
            <pc:docMk/>
            <pc:sldMk cId="3109886376" sldId="307"/>
            <ac:spMk id="3" creationId="{124FDF07-4154-4A76-A051-86E9B5EF7BDA}"/>
          </ac:spMkLst>
        </pc:spChg>
        <pc:spChg chg="mod">
          <ac:chgData name="susan ibach" userId="11074aa641b35c68" providerId="LiveId" clId="{100ED00D-7AE8-480F-890B-C49E9FA6711B}" dt="2019-05-23T20:14:16.271" v="1066" actId="20577"/>
          <ac:spMkLst>
            <pc:docMk/>
            <pc:sldMk cId="3109886376" sldId="307"/>
            <ac:spMk id="4" creationId="{00000000-0000-0000-0000-000000000000}"/>
          </ac:spMkLst>
        </pc:spChg>
        <pc:spChg chg="add mod">
          <ac:chgData name="susan ibach" userId="11074aa641b35c68" providerId="LiveId" clId="{100ED00D-7AE8-480F-890B-C49E9FA6711B}" dt="2019-05-23T20:14:56.212" v="1078" actId="20577"/>
          <ac:spMkLst>
            <pc:docMk/>
            <pc:sldMk cId="3109886376" sldId="307"/>
            <ac:spMk id="5" creationId="{73CB4E60-336D-4DDD-A0A0-A7D054B2CC59}"/>
          </ac:spMkLst>
        </pc:spChg>
        <pc:spChg chg="add mod">
          <ac:chgData name="susan ibach" userId="11074aa641b35c68" providerId="LiveId" clId="{100ED00D-7AE8-480F-890B-C49E9FA6711B}" dt="2019-05-23T20:16:25.677" v="1124" actId="14100"/>
          <ac:spMkLst>
            <pc:docMk/>
            <pc:sldMk cId="3109886376" sldId="307"/>
            <ac:spMk id="6" creationId="{8F54DA60-BB84-4219-970E-430D054E667F}"/>
          </ac:spMkLst>
        </pc:spChg>
        <pc:graphicFrameChg chg="mod modGraphic">
          <ac:chgData name="susan ibach" userId="11074aa641b35c68" providerId="LiveId" clId="{100ED00D-7AE8-480F-890B-C49E9FA6711B}" dt="2019-05-23T20:15:47.408" v="1086" actId="14100"/>
          <ac:graphicFrameMkLst>
            <pc:docMk/>
            <pc:sldMk cId="3109886376" sldId="307"/>
            <ac:graphicFrameMk id="7" creationId="{EE45B350-66EA-4D56-9AAE-07454726398A}"/>
          </ac:graphicFrameMkLst>
        </pc:graphicFrameChg>
      </pc:sldChg>
      <pc:sldChg chg="delSp modSp add ord">
        <pc:chgData name="susan ibach" userId="11074aa641b35c68" providerId="LiveId" clId="{100ED00D-7AE8-480F-890B-C49E9FA6711B}" dt="2019-05-23T20:21:38.743" v="1576" actId="20577"/>
        <pc:sldMkLst>
          <pc:docMk/>
          <pc:sldMk cId="1211352738" sldId="308"/>
        </pc:sldMkLst>
        <pc:spChg chg="mod">
          <ac:chgData name="susan ibach" userId="11074aa641b35c68" providerId="LiveId" clId="{100ED00D-7AE8-480F-890B-C49E9FA6711B}" dt="2019-05-23T20:21:38.743" v="1576" actId="20577"/>
          <ac:spMkLst>
            <pc:docMk/>
            <pc:sldMk cId="1211352738" sldId="308"/>
            <ac:spMk id="4" creationId="{00000000-0000-0000-0000-000000000000}"/>
          </ac:spMkLst>
        </pc:spChg>
        <pc:spChg chg="mod">
          <ac:chgData name="susan ibach" userId="11074aa641b35c68" providerId="LiveId" clId="{100ED00D-7AE8-480F-890B-C49E9FA6711B}" dt="2019-05-23T20:18:52.558" v="1316" actId="20577"/>
          <ac:spMkLst>
            <pc:docMk/>
            <pc:sldMk cId="1211352738" sldId="308"/>
            <ac:spMk id="5" creationId="{00000000-0000-0000-0000-000000000000}"/>
          </ac:spMkLst>
        </pc:spChg>
        <pc:spChg chg="del">
          <ac:chgData name="susan ibach" userId="11074aa641b35c68" providerId="LiveId" clId="{100ED00D-7AE8-480F-890B-C49E9FA6711B}" dt="2019-05-23T20:17:58.116" v="1256" actId="478"/>
          <ac:spMkLst>
            <pc:docMk/>
            <pc:sldMk cId="1211352738" sldId="308"/>
            <ac:spMk id="6" creationId="{B176EF00-BB1D-4721-9EDA-1DD2E4715C2C}"/>
          </ac:spMkLst>
        </pc:spChg>
        <pc:spChg chg="del">
          <ac:chgData name="susan ibach" userId="11074aa641b35c68" providerId="LiveId" clId="{100ED00D-7AE8-480F-890B-C49E9FA6711B}" dt="2019-05-23T20:17:59.065" v="1257" actId="478"/>
          <ac:spMkLst>
            <pc:docMk/>
            <pc:sldMk cId="1211352738" sldId="308"/>
            <ac:spMk id="7" creationId="{C470F69B-91EC-422F-9219-1E94993F8E27}"/>
          </ac:spMkLst>
        </pc:spChg>
      </pc:sldChg>
      <pc:sldChg chg="modSp add">
        <pc:chgData name="susan ibach" userId="11074aa641b35c68" providerId="LiveId" clId="{100ED00D-7AE8-480F-890B-C49E9FA6711B}" dt="2019-05-23T20:27:25.353" v="1768" actId="6549"/>
        <pc:sldMkLst>
          <pc:docMk/>
          <pc:sldMk cId="888923083" sldId="309"/>
        </pc:sldMkLst>
        <pc:spChg chg="mod">
          <ac:chgData name="susan ibach" userId="11074aa641b35c68" providerId="LiveId" clId="{100ED00D-7AE8-480F-890B-C49E9FA6711B}" dt="2019-05-23T20:27:25.353" v="1768" actId="6549"/>
          <ac:spMkLst>
            <pc:docMk/>
            <pc:sldMk cId="888923083" sldId="309"/>
            <ac:spMk id="4" creationId="{00000000-0000-0000-0000-000000000000}"/>
          </ac:spMkLst>
        </pc:spChg>
        <pc:spChg chg="mod">
          <ac:chgData name="susan ibach" userId="11074aa641b35c68" providerId="LiveId" clId="{100ED00D-7AE8-480F-890B-C49E9FA6711B}" dt="2019-05-23T20:21:09.610" v="1506" actId="13926"/>
          <ac:spMkLst>
            <pc:docMk/>
            <pc:sldMk cId="888923083" sldId="309"/>
            <ac:spMk id="5" creationId="{00000000-0000-0000-0000-000000000000}"/>
          </ac:spMkLst>
        </pc:spChg>
      </pc:sldChg>
    </pc:docChg>
  </pc:docChgLst>
  <pc:docChgLst>
    <pc:chgData name="susan ibach" userId="11074aa641b35c68" providerId="LiveId" clId="{6F38A8D5-EDE3-414C-93E4-BA88E754D31E}"/>
    <pc:docChg chg="modSld">
      <pc:chgData name="susan ibach" userId="11074aa641b35c68" providerId="LiveId" clId="{6F38A8D5-EDE3-414C-93E4-BA88E754D31E}" dt="2019-06-09T15:26:02.469" v="67"/>
      <pc:docMkLst>
        <pc:docMk/>
      </pc:docMkLst>
      <pc:sldChg chg="modTransition">
        <pc:chgData name="susan ibach" userId="11074aa641b35c68" providerId="LiveId" clId="{6F38A8D5-EDE3-414C-93E4-BA88E754D31E}" dt="2019-06-09T15:26:02.469" v="67"/>
        <pc:sldMkLst>
          <pc:docMk/>
          <pc:sldMk cId="2137390358" sldId="257"/>
        </pc:sldMkLst>
      </pc:sldChg>
      <pc:sldChg chg="modSp modTransition">
        <pc:chgData name="susan ibach" userId="11074aa641b35c68" providerId="LiveId" clId="{6F38A8D5-EDE3-414C-93E4-BA88E754D31E}" dt="2019-06-09T15:26:02.469" v="67"/>
        <pc:sldMkLst>
          <pc:docMk/>
          <pc:sldMk cId="1842309144" sldId="283"/>
        </pc:sldMkLst>
        <pc:spChg chg="mod">
          <ac:chgData name="susan ibach" userId="11074aa641b35c68" providerId="LiveId" clId="{6F38A8D5-EDE3-414C-93E4-BA88E754D31E}" dt="2019-06-09T15:18:39.522" v="27" actId="20577"/>
          <ac:spMkLst>
            <pc:docMk/>
            <pc:sldMk cId="1842309144" sldId="283"/>
            <ac:spMk id="9" creationId="{00000000-0000-0000-0000-000000000000}"/>
          </ac:spMkLst>
        </pc:spChg>
      </pc:sldChg>
      <pc:sldChg chg="modTransition">
        <pc:chgData name="susan ibach" userId="11074aa641b35c68" providerId="LiveId" clId="{6F38A8D5-EDE3-414C-93E4-BA88E754D31E}" dt="2019-06-09T15:26:02.469" v="67"/>
        <pc:sldMkLst>
          <pc:docMk/>
          <pc:sldMk cId="4000133069" sldId="298"/>
        </pc:sldMkLst>
      </pc:sldChg>
      <pc:sldChg chg="modSp modTransition">
        <pc:chgData name="susan ibach" userId="11074aa641b35c68" providerId="LiveId" clId="{6F38A8D5-EDE3-414C-93E4-BA88E754D31E}" dt="2019-06-09T15:26:02.469" v="67"/>
        <pc:sldMkLst>
          <pc:docMk/>
          <pc:sldMk cId="2898841722" sldId="303"/>
        </pc:sldMkLst>
        <pc:spChg chg="mod">
          <ac:chgData name="susan ibach" userId="11074aa641b35c68" providerId="LiveId" clId="{6F38A8D5-EDE3-414C-93E4-BA88E754D31E}" dt="2019-06-09T15:19:15.406" v="32" actId="207"/>
          <ac:spMkLst>
            <pc:docMk/>
            <pc:sldMk cId="2898841722" sldId="303"/>
            <ac:spMk id="5" creationId="{00000000-0000-0000-0000-000000000000}"/>
          </ac:spMkLst>
        </pc:spChg>
      </pc:sldChg>
      <pc:sldChg chg="modSp modTransition">
        <pc:chgData name="susan ibach" userId="11074aa641b35c68" providerId="LiveId" clId="{6F38A8D5-EDE3-414C-93E4-BA88E754D31E}" dt="2019-06-09T15:26:02.469" v="67"/>
        <pc:sldMkLst>
          <pc:docMk/>
          <pc:sldMk cId="4028871332" sldId="304"/>
        </pc:sldMkLst>
        <pc:spChg chg="mod">
          <ac:chgData name="susan ibach" userId="11074aa641b35c68" providerId="LiveId" clId="{6F38A8D5-EDE3-414C-93E4-BA88E754D31E}" dt="2019-06-09T15:20:01.187" v="38" actId="207"/>
          <ac:spMkLst>
            <pc:docMk/>
            <pc:sldMk cId="4028871332" sldId="304"/>
            <ac:spMk id="5" creationId="{00000000-0000-0000-0000-000000000000}"/>
          </ac:spMkLst>
        </pc:spChg>
      </pc:sldChg>
      <pc:sldChg chg="modSp modTransition">
        <pc:chgData name="susan ibach" userId="11074aa641b35c68" providerId="LiveId" clId="{6F38A8D5-EDE3-414C-93E4-BA88E754D31E}" dt="2019-06-09T15:26:02.469" v="67"/>
        <pc:sldMkLst>
          <pc:docMk/>
          <pc:sldMk cId="1635793052" sldId="305"/>
        </pc:sldMkLst>
        <pc:graphicFrameChg chg="modGraphic">
          <ac:chgData name="susan ibach" userId="11074aa641b35c68" providerId="LiveId" clId="{6F38A8D5-EDE3-414C-93E4-BA88E754D31E}" dt="2019-06-09T15:19:31.696" v="35" actId="6549"/>
          <ac:graphicFrameMkLst>
            <pc:docMk/>
            <pc:sldMk cId="1635793052" sldId="305"/>
            <ac:graphicFrameMk id="7" creationId="{EE45B350-66EA-4D56-9AAE-07454726398A}"/>
          </ac:graphicFrameMkLst>
        </pc:graphicFrameChg>
      </pc:sldChg>
      <pc:sldChg chg="modSp modTransition">
        <pc:chgData name="susan ibach" userId="11074aa641b35c68" providerId="LiveId" clId="{6F38A8D5-EDE3-414C-93E4-BA88E754D31E}" dt="2019-06-09T15:26:02.469" v="67"/>
        <pc:sldMkLst>
          <pc:docMk/>
          <pc:sldMk cId="2310835267" sldId="306"/>
        </pc:sldMkLst>
        <pc:spChg chg="mod">
          <ac:chgData name="susan ibach" userId="11074aa641b35c68" providerId="LiveId" clId="{6F38A8D5-EDE3-414C-93E4-BA88E754D31E}" dt="2019-06-09T15:20:47.941" v="46" actId="207"/>
          <ac:spMkLst>
            <pc:docMk/>
            <pc:sldMk cId="2310835267" sldId="306"/>
            <ac:spMk id="5" creationId="{00000000-0000-0000-0000-000000000000}"/>
          </ac:spMkLst>
        </pc:spChg>
      </pc:sldChg>
      <pc:sldChg chg="modSp modTransition">
        <pc:chgData name="susan ibach" userId="11074aa641b35c68" providerId="LiveId" clId="{6F38A8D5-EDE3-414C-93E4-BA88E754D31E}" dt="2019-06-09T15:26:02.469" v="67"/>
        <pc:sldMkLst>
          <pc:docMk/>
          <pc:sldMk cId="3109886376" sldId="307"/>
        </pc:sldMkLst>
        <pc:spChg chg="mod">
          <ac:chgData name="susan ibach" userId="11074aa641b35c68" providerId="LiveId" clId="{6F38A8D5-EDE3-414C-93E4-BA88E754D31E}" dt="2019-06-09T15:21:21.734" v="51" actId="207"/>
          <ac:spMkLst>
            <pc:docMk/>
            <pc:sldMk cId="3109886376" sldId="307"/>
            <ac:spMk id="5" creationId="{73CB4E60-336D-4DDD-A0A0-A7D054B2CC59}"/>
          </ac:spMkLst>
        </pc:spChg>
      </pc:sldChg>
      <pc:sldChg chg="modSp modTransition">
        <pc:chgData name="susan ibach" userId="11074aa641b35c68" providerId="LiveId" clId="{6F38A8D5-EDE3-414C-93E4-BA88E754D31E}" dt="2019-06-09T15:26:02.469" v="67"/>
        <pc:sldMkLst>
          <pc:docMk/>
          <pc:sldMk cId="1211352738" sldId="308"/>
        </pc:sldMkLst>
        <pc:spChg chg="mod">
          <ac:chgData name="susan ibach" userId="11074aa641b35c68" providerId="LiveId" clId="{6F38A8D5-EDE3-414C-93E4-BA88E754D31E}" dt="2019-06-09T15:22:21.109" v="59" actId="207"/>
          <ac:spMkLst>
            <pc:docMk/>
            <pc:sldMk cId="1211352738" sldId="308"/>
            <ac:spMk id="5" creationId="{00000000-0000-0000-0000-000000000000}"/>
          </ac:spMkLst>
        </pc:spChg>
      </pc:sldChg>
      <pc:sldChg chg="modSp modTransition">
        <pc:chgData name="susan ibach" userId="11074aa641b35c68" providerId="LiveId" clId="{6F38A8D5-EDE3-414C-93E4-BA88E754D31E}" dt="2019-06-09T15:26:02.469" v="67"/>
        <pc:sldMkLst>
          <pc:docMk/>
          <pc:sldMk cId="888923083" sldId="309"/>
        </pc:sldMkLst>
        <pc:spChg chg="mod">
          <ac:chgData name="susan ibach" userId="11074aa641b35c68" providerId="LiveId" clId="{6F38A8D5-EDE3-414C-93E4-BA88E754D31E}" dt="2019-06-09T15:22:57.534" v="66" actId="207"/>
          <ac:spMkLst>
            <pc:docMk/>
            <pc:sldMk cId="888923083" sldId="30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8:27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8:26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8:28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644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8:29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6511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8:31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983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8:32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8733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6.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3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Validação</a:t>
            </a:r>
            <a:r>
              <a:rPr lang="en-US" dirty="0">
                <a:solidFill>
                  <a:schemeClr val="bg1"/>
                </a:solidFill>
              </a:rPr>
              <a:t> de </a:t>
            </a:r>
            <a:r>
              <a:rPr lang="en-US" dirty="0" err="1">
                <a:solidFill>
                  <a:schemeClr val="bg1"/>
                </a:solidFill>
              </a:rPr>
              <a:t>condições</a:t>
            </a:r>
            <a:r>
              <a:rPr lang="en-US" dirty="0">
                <a:solidFill>
                  <a:schemeClr val="bg1"/>
                </a:solidFill>
              </a:rPr>
              <a:t> </a:t>
            </a:r>
            <a:r>
              <a:rPr lang="en-US" dirty="0" err="1">
                <a:solidFill>
                  <a:schemeClr val="bg1"/>
                </a:solidFill>
              </a:rPr>
              <a:t>complexas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Às vezes, você pode combinar condições com AND em vez de aninhar se as instruções</a:t>
            </a:r>
            <a:endParaRPr lang="en-US" dirty="0"/>
          </a:p>
        </p:txBody>
      </p:sp>
      <p:sp>
        <p:nvSpPr>
          <p:cNvPr id="5" name="Text Placeholder 4"/>
          <p:cNvSpPr>
            <a:spLocks noGrp="1"/>
          </p:cNvSpPr>
          <p:nvPr>
            <p:ph type="body" sz="quarter" idx="10"/>
          </p:nvPr>
        </p:nvSpPr>
        <p:spPr>
          <a:xfrm>
            <a:off x="503236" y="1371600"/>
            <a:ext cx="11566843" cy="5829288"/>
          </a:xfrm>
        </p:spPr>
        <p:txBody>
          <a:bodyPr/>
          <a:lstStyle/>
          <a:p>
            <a:endParaRPr lang="en-CA" dirty="0"/>
          </a:p>
          <a:p>
            <a:r>
              <a:rPr lang="en-US" dirty="0"/>
              <a:t>if </a:t>
            </a:r>
            <a:r>
              <a:rPr lang="en-US" dirty="0" err="1"/>
              <a:t>gpa</a:t>
            </a:r>
            <a:r>
              <a:rPr lang="en-US" dirty="0"/>
              <a:t> &gt;= .85:</a:t>
            </a:r>
          </a:p>
          <a:p>
            <a:r>
              <a:rPr lang="en-US" dirty="0"/>
              <a:t>	if </a:t>
            </a:r>
            <a:r>
              <a:rPr lang="en-US" dirty="0" err="1"/>
              <a:t>lowest_grade</a:t>
            </a:r>
            <a:r>
              <a:rPr lang="en-US" dirty="0"/>
              <a:t> &gt;= .70:</a:t>
            </a:r>
          </a:p>
          <a:p>
            <a:r>
              <a:rPr lang="en-US" dirty="0"/>
              <a:t>		print(</a:t>
            </a:r>
            <a:r>
              <a:rPr lang="en-US" dirty="0">
                <a:solidFill>
                  <a:srgbClr val="C00000"/>
                </a:solidFill>
              </a:rPr>
              <a:t>'</a:t>
            </a:r>
            <a:r>
              <a:rPr lang="en-US" dirty="0" err="1">
                <a:solidFill>
                  <a:srgbClr val="C00000"/>
                </a:solidFill>
              </a:rPr>
              <a:t>Muito</a:t>
            </a:r>
            <a:r>
              <a:rPr lang="en-US" dirty="0">
                <a:solidFill>
                  <a:srgbClr val="C00000"/>
                </a:solidFill>
              </a:rPr>
              <a:t> </a:t>
            </a:r>
            <a:r>
              <a:rPr lang="en-US" dirty="0" err="1">
                <a:solidFill>
                  <a:srgbClr val="C00000"/>
                </a:solidFill>
              </a:rPr>
              <a:t>bom</a:t>
            </a:r>
            <a:r>
              <a:rPr lang="en-US" dirty="0">
                <a:solidFill>
                  <a:srgbClr val="C00000"/>
                </a:solidFill>
              </a:rPr>
              <a:t>'</a:t>
            </a:r>
            <a:r>
              <a:rPr lang="en-US" dirty="0">
                <a:solidFill>
                  <a:srgbClr val="002050"/>
                </a:solidFill>
              </a:rPr>
              <a:t>)</a:t>
            </a:r>
          </a:p>
          <a:p>
            <a:endParaRPr lang="en-US" dirty="0"/>
          </a:p>
          <a:p>
            <a:endParaRPr lang="en-US" dirty="0"/>
          </a:p>
          <a:p>
            <a:r>
              <a:rPr lang="en-US" dirty="0"/>
              <a:t>if </a:t>
            </a:r>
            <a:r>
              <a:rPr lang="en-US" dirty="0" err="1"/>
              <a:t>gpa</a:t>
            </a:r>
            <a:r>
              <a:rPr lang="en-US" dirty="0"/>
              <a:t> &gt;= .85 </a:t>
            </a:r>
            <a:r>
              <a:rPr lang="en-US" dirty="0">
                <a:highlight>
                  <a:srgbClr val="FFFF00"/>
                </a:highlight>
              </a:rPr>
              <a:t>and</a:t>
            </a:r>
            <a:r>
              <a:rPr lang="en-US" dirty="0"/>
              <a:t> </a:t>
            </a:r>
            <a:r>
              <a:rPr lang="en-US" dirty="0" err="1"/>
              <a:t>lowest_grade</a:t>
            </a:r>
            <a:r>
              <a:rPr lang="en-US" dirty="0"/>
              <a:t> &gt;= .70:</a:t>
            </a:r>
          </a:p>
          <a:p>
            <a:r>
              <a:rPr lang="en-US" dirty="0"/>
              <a:t>	print(</a:t>
            </a:r>
            <a:r>
              <a:rPr lang="en-US" dirty="0">
                <a:solidFill>
                  <a:srgbClr val="C00000"/>
                </a:solidFill>
              </a:rPr>
              <a:t>'</a:t>
            </a:r>
            <a:r>
              <a:rPr lang="en-US" dirty="0" err="1">
                <a:solidFill>
                  <a:srgbClr val="C00000"/>
                </a:solidFill>
              </a:rPr>
              <a:t>Muito</a:t>
            </a:r>
            <a:r>
              <a:rPr lang="en-US" dirty="0">
                <a:solidFill>
                  <a:srgbClr val="C00000"/>
                </a:solidFill>
              </a:rPr>
              <a:t> </a:t>
            </a:r>
            <a:r>
              <a:rPr lang="en-US" dirty="0" err="1">
                <a:solidFill>
                  <a:srgbClr val="C00000"/>
                </a:solidFill>
              </a:rPr>
              <a:t>bom</a:t>
            </a:r>
            <a:r>
              <a:rPr lang="en-US" dirty="0">
                <a:solidFill>
                  <a:srgbClr val="C00000"/>
                </a:solidFill>
              </a:rPr>
              <a:t>'</a:t>
            </a:r>
            <a:r>
              <a:rPr lang="en-US" dirty="0">
                <a:solidFill>
                  <a:srgbClr val="002050"/>
                </a:solidFill>
              </a:rPr>
              <a:t>)</a:t>
            </a:r>
          </a:p>
          <a:p>
            <a:endParaRPr lang="en-CA" dirty="0"/>
          </a:p>
          <a:p>
            <a:endParaRPr lang="en-CA" dirty="0"/>
          </a:p>
          <a:p>
            <a:endParaRPr lang="en-CA" dirty="0"/>
          </a:p>
        </p:txBody>
      </p:sp>
      <p:sp>
        <p:nvSpPr>
          <p:cNvPr id="6" name="Rectangle 5">
            <a:extLst>
              <a:ext uri="{FF2B5EF4-FFF2-40B4-BE49-F238E27FC236}">
                <a16:creationId xmlns:a16="http://schemas.microsoft.com/office/drawing/2014/main" id="{B176EF00-BB1D-4721-9EDA-1DD2E4715C2C}"/>
              </a:ext>
            </a:extLst>
          </p:cNvPr>
          <p:cNvSpPr/>
          <p:nvPr/>
        </p:nvSpPr>
        <p:spPr bwMode="auto">
          <a:xfrm>
            <a:off x="6904037" y="1820862"/>
            <a:ext cx="4724400" cy="2667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pt-BR" sz="2200" dirty="0">
                <a:solidFill>
                  <a:srgbClr val="FF0000"/>
                </a:solidFill>
                <a:ea typeface="Segoe UI" pitchFamily="34" charset="0"/>
                <a:cs typeface="Segoe UI" pitchFamily="34" charset="0"/>
              </a:rPr>
              <a:t>Requisitos para o quadro de honra</a:t>
            </a:r>
          </a:p>
          <a:p>
            <a:pPr algn="ctr" defTabSz="932472" fontAlgn="base">
              <a:lnSpc>
                <a:spcPct val="90000"/>
              </a:lnSpc>
              <a:spcBef>
                <a:spcPct val="0"/>
              </a:spcBef>
              <a:spcAft>
                <a:spcPct val="0"/>
              </a:spcAft>
            </a:pPr>
            <a:endParaRPr lang="pt-BR" sz="2200" dirty="0">
              <a:solidFill>
                <a:srgbClr val="FF0000"/>
              </a:solidFill>
              <a:ea typeface="Segoe UI" pitchFamily="34" charset="0"/>
              <a:cs typeface="Segoe UI" pitchFamily="34" charset="0"/>
            </a:endParaRPr>
          </a:p>
          <a:p>
            <a:pPr marL="342900" indent="-342900" algn="ctr" defTabSz="932472" fontAlgn="base">
              <a:lnSpc>
                <a:spcPct val="90000"/>
              </a:lnSpc>
              <a:spcBef>
                <a:spcPct val="0"/>
              </a:spcBef>
              <a:spcAft>
                <a:spcPct val="0"/>
              </a:spcAft>
              <a:buFont typeface="Arial" panose="020B0604020202020204" pitchFamily="34" charset="0"/>
              <a:buChar char="•"/>
            </a:pPr>
            <a:r>
              <a:rPr lang="pt-BR" sz="2200" dirty="0">
                <a:solidFill>
                  <a:srgbClr val="FF0000"/>
                </a:solidFill>
                <a:ea typeface="Segoe UI" pitchFamily="34" charset="0"/>
                <a:cs typeface="Segoe UI" pitchFamily="34" charset="0"/>
              </a:rPr>
              <a:t>Média mínima de 85% dos pontos de classificação</a:t>
            </a:r>
          </a:p>
          <a:p>
            <a:pPr marL="342900" indent="-342900" algn="ctr" defTabSz="932472" fontAlgn="base">
              <a:lnSpc>
                <a:spcPct val="90000"/>
              </a:lnSpc>
              <a:spcBef>
                <a:spcPct val="0"/>
              </a:spcBef>
              <a:spcAft>
                <a:spcPct val="0"/>
              </a:spcAft>
              <a:buFont typeface="Arial" panose="020B0604020202020204" pitchFamily="34" charset="0"/>
              <a:buChar char="•"/>
            </a:pPr>
            <a:endParaRPr lang="pt-BR" sz="2200" dirty="0">
              <a:solidFill>
                <a:srgbClr val="FF0000"/>
              </a:solidFill>
              <a:ea typeface="Segoe UI" pitchFamily="34" charset="0"/>
              <a:cs typeface="Segoe UI" pitchFamily="34" charset="0"/>
            </a:endParaRPr>
          </a:p>
          <a:p>
            <a:pPr marL="342900" indent="-342900" algn="ctr" defTabSz="932472" fontAlgn="base">
              <a:lnSpc>
                <a:spcPct val="90000"/>
              </a:lnSpc>
              <a:spcBef>
                <a:spcPct val="0"/>
              </a:spcBef>
              <a:spcAft>
                <a:spcPct val="0"/>
              </a:spcAft>
              <a:buFont typeface="Arial" panose="020B0604020202020204" pitchFamily="34" charset="0"/>
              <a:buChar char="•"/>
            </a:pPr>
            <a:r>
              <a:rPr lang="pt-BR" sz="2200" dirty="0">
                <a:solidFill>
                  <a:srgbClr val="FF0000"/>
                </a:solidFill>
                <a:ea typeface="Segoe UI" pitchFamily="34" charset="0"/>
                <a:cs typeface="Segoe UI" pitchFamily="34" charset="0"/>
              </a:rPr>
              <a:t>A nota mais baixa é de pelo menos 70%</a:t>
            </a:r>
            <a:endParaRPr lang="en-CA" sz="2200" dirty="0">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2898841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Como as instruções AND são processadas</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extLst>
              <p:ext uri="{D42A27DB-BD31-4B8C-83A1-F6EECF244321}">
                <p14:modId xmlns:p14="http://schemas.microsoft.com/office/powerpoint/2010/main" val="2200786592"/>
              </p:ext>
            </p:extLst>
          </p:nvPr>
        </p:nvGraphicFramePr>
        <p:xfrm>
          <a:off x="960437" y="1997011"/>
          <a:ext cx="8915399" cy="1922050"/>
        </p:xfrm>
        <a:graphic>
          <a:graphicData uri="http://schemas.openxmlformats.org/drawingml/2006/table">
            <a:tbl>
              <a:tblPr firstRow="1" bandRow="1">
                <a:tableStyleId>{21E4AEA4-8DFA-4A89-87EB-49C32662AFE0}</a:tableStyleId>
              </a:tblPr>
              <a:tblGrid>
                <a:gridCol w="2286000">
                  <a:extLst>
                    <a:ext uri="{9D8B030D-6E8A-4147-A177-3AD203B41FA5}">
                      <a16:colId xmlns:a16="http://schemas.microsoft.com/office/drawing/2014/main" val="3223346213"/>
                    </a:ext>
                  </a:extLst>
                </a:gridCol>
                <a:gridCol w="2646881">
                  <a:extLst>
                    <a:ext uri="{9D8B030D-6E8A-4147-A177-3AD203B41FA5}">
                      <a16:colId xmlns:a16="http://schemas.microsoft.com/office/drawing/2014/main" val="50370450"/>
                    </a:ext>
                  </a:extLst>
                </a:gridCol>
                <a:gridCol w="3982518">
                  <a:extLst>
                    <a:ext uri="{9D8B030D-6E8A-4147-A177-3AD203B41FA5}">
                      <a16:colId xmlns:a16="http://schemas.microsoft.com/office/drawing/2014/main" val="3166131026"/>
                    </a:ext>
                  </a:extLst>
                </a:gridCol>
              </a:tblGrid>
              <a:tr h="384410">
                <a:tc>
                  <a:txBody>
                    <a:bodyPr/>
                    <a:lstStyle/>
                    <a:p>
                      <a:r>
                        <a:rPr lang="en-CA" dirty="0" err="1"/>
                        <a:t>Primeira</a:t>
                      </a:r>
                      <a:r>
                        <a:rPr lang="en-CA" dirty="0"/>
                        <a:t> </a:t>
                      </a:r>
                      <a:r>
                        <a:rPr lang="en-CA" dirty="0" err="1"/>
                        <a:t>Condição</a:t>
                      </a:r>
                      <a:endParaRPr lang="en-CA" dirty="0"/>
                    </a:p>
                  </a:txBody>
                  <a:tcPr/>
                </a:tc>
                <a:tc>
                  <a:txBody>
                    <a:bodyPr/>
                    <a:lstStyle/>
                    <a:p>
                      <a:r>
                        <a:rPr lang="en-CA" dirty="0"/>
                        <a:t>Segunda </a:t>
                      </a:r>
                      <a:r>
                        <a:rPr lang="en-CA" dirty="0" err="1"/>
                        <a:t>Condição</a:t>
                      </a:r>
                      <a:endParaRPr lang="en-CA" dirty="0"/>
                    </a:p>
                  </a:txBody>
                  <a:tcPr/>
                </a:tc>
                <a:tc>
                  <a:txBody>
                    <a:bodyPr/>
                    <a:lstStyle/>
                    <a:p>
                      <a:r>
                        <a:rPr lang="pt-BR" dirty="0"/>
                        <a:t>A condição é avaliada como</a:t>
                      </a:r>
                      <a:endParaRPr lang="en-CA" dirty="0"/>
                    </a:p>
                  </a:txBody>
                  <a:tcPr/>
                </a:tc>
                <a:extLst>
                  <a:ext uri="{0D108BD9-81ED-4DB2-BD59-A6C34878D82A}">
                    <a16:rowId xmlns:a16="http://schemas.microsoft.com/office/drawing/2014/main" val="1113786940"/>
                  </a:ext>
                </a:extLst>
              </a:tr>
              <a:tr h="384410">
                <a:tc>
                  <a:txBody>
                    <a:bodyPr/>
                    <a:lstStyle/>
                    <a:p>
                      <a:r>
                        <a:rPr lang="en-CA" b="1" dirty="0"/>
                        <a:t>TRUE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TRUE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1555637487"/>
                  </a:ext>
                </a:extLst>
              </a:tr>
              <a:tr h="384410">
                <a:tc>
                  <a:txBody>
                    <a:bodyPr/>
                    <a:lstStyle/>
                    <a:p>
                      <a:r>
                        <a:rPr lang="en-CA" b="1" dirty="0"/>
                        <a:t>FALSE</a:t>
                      </a:r>
                    </a:p>
                  </a:txBody>
                  <a:tcPr/>
                </a:tc>
                <a:tc>
                  <a:txBody>
                    <a:bodyPr/>
                    <a:lstStyle/>
                    <a:p>
                      <a:r>
                        <a:rPr lang="en-CA" b="1" dirty="0"/>
                        <a:t>TRUE</a:t>
                      </a:r>
                    </a:p>
                  </a:txBody>
                  <a:tcPr/>
                </a:tc>
                <a:tc>
                  <a:txBody>
                    <a:bodyPr/>
                    <a:lstStyle/>
                    <a:p>
                      <a:r>
                        <a:rPr lang="en-CA" b="1" dirty="0"/>
                        <a:t>FALSE</a:t>
                      </a:r>
                    </a:p>
                  </a:txBody>
                  <a:tcPr/>
                </a:tc>
                <a:extLst>
                  <a:ext uri="{0D108BD9-81ED-4DB2-BD59-A6C34878D82A}">
                    <a16:rowId xmlns:a16="http://schemas.microsoft.com/office/drawing/2014/main" val="73967548"/>
                  </a:ext>
                </a:extLst>
              </a:tr>
              <a:tr h="384410">
                <a:tc>
                  <a:txBody>
                    <a:bodyPr/>
                    <a:lstStyle/>
                    <a:p>
                      <a:r>
                        <a:rPr lang="en-CA" b="1" dirty="0"/>
                        <a:t>FALSE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3120992454"/>
                  </a:ext>
                </a:extLst>
              </a:tr>
            </a:tbl>
          </a:graphicData>
        </a:graphic>
      </p:graphicFrame>
    </p:spTree>
    <p:extLst>
      <p:ext uri="{BB962C8B-B14F-4D97-AF65-F5344CB8AC3E}">
        <p14:creationId xmlns:p14="http://schemas.microsoft.com/office/powerpoint/2010/main" val="1635793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Se você precisar se lembrar dos resultados de uma verificação de condição posteriormente no seu código, use variáveis booleanas como sinalizadores</a:t>
            </a:r>
            <a:endParaRPr lang="en-US" dirty="0"/>
          </a:p>
        </p:txBody>
      </p:sp>
      <p:sp>
        <p:nvSpPr>
          <p:cNvPr id="5" name="Text Placeholder 4"/>
          <p:cNvSpPr>
            <a:spLocks noGrp="1"/>
          </p:cNvSpPr>
          <p:nvPr>
            <p:ph type="body" sz="quarter" idx="10"/>
          </p:nvPr>
        </p:nvSpPr>
        <p:spPr>
          <a:xfrm>
            <a:off x="503236" y="1371600"/>
            <a:ext cx="11566843" cy="6869573"/>
          </a:xfrm>
        </p:spPr>
        <p:txBody>
          <a:bodyPr/>
          <a:lstStyle/>
          <a:p>
            <a:endParaRPr lang="en-CA" dirty="0"/>
          </a:p>
          <a:p>
            <a:endParaRPr lang="en-US" dirty="0"/>
          </a:p>
          <a:p>
            <a:r>
              <a:rPr lang="en-US" dirty="0"/>
              <a:t>if </a:t>
            </a:r>
            <a:r>
              <a:rPr lang="en-US" dirty="0" err="1"/>
              <a:t>gpa</a:t>
            </a:r>
            <a:r>
              <a:rPr lang="en-US" dirty="0"/>
              <a:t> &gt;= .85 and </a:t>
            </a:r>
            <a:r>
              <a:rPr lang="en-US" dirty="0" err="1"/>
              <a:t>lowest_grade</a:t>
            </a:r>
            <a:r>
              <a:rPr lang="en-US" dirty="0"/>
              <a:t> &gt;= .70:</a:t>
            </a:r>
          </a:p>
          <a:p>
            <a:r>
              <a:rPr lang="en-US" dirty="0"/>
              <a:t>	</a:t>
            </a:r>
            <a:r>
              <a:rPr lang="en-US" dirty="0" err="1">
                <a:highlight>
                  <a:srgbClr val="FFFF00"/>
                </a:highlight>
              </a:rPr>
              <a:t>honour_roll</a:t>
            </a:r>
            <a:r>
              <a:rPr lang="en-US" dirty="0">
                <a:highlight>
                  <a:srgbClr val="FFFF00"/>
                </a:highlight>
              </a:rPr>
              <a:t> = True</a:t>
            </a:r>
          </a:p>
          <a:p>
            <a:r>
              <a:rPr lang="en-US" dirty="0"/>
              <a:t>else:</a:t>
            </a:r>
          </a:p>
          <a:p>
            <a:r>
              <a:rPr lang="en-US" dirty="0"/>
              <a:t>	</a:t>
            </a:r>
            <a:r>
              <a:rPr lang="en-US" dirty="0" err="1">
                <a:highlight>
                  <a:srgbClr val="FFFF00"/>
                </a:highlight>
              </a:rPr>
              <a:t>honour_roll</a:t>
            </a:r>
            <a:r>
              <a:rPr lang="en-US" dirty="0">
                <a:highlight>
                  <a:srgbClr val="FFFF00"/>
                </a:highlight>
              </a:rPr>
              <a:t> = False</a:t>
            </a:r>
          </a:p>
          <a:p>
            <a:r>
              <a:rPr lang="en-US" dirty="0">
                <a:solidFill>
                  <a:schemeClr val="accent1"/>
                </a:solidFill>
              </a:rPr>
              <a:t># </a:t>
            </a:r>
            <a:r>
              <a:rPr lang="pt-BR" dirty="0">
                <a:solidFill>
                  <a:schemeClr val="accent1"/>
                </a:solidFill>
              </a:rPr>
              <a:t>Em algum lugar mais tarde no seu código</a:t>
            </a:r>
            <a:endParaRPr lang="en-US" dirty="0">
              <a:solidFill>
                <a:schemeClr val="accent1"/>
              </a:solidFill>
            </a:endParaRPr>
          </a:p>
          <a:p>
            <a:r>
              <a:rPr lang="en-US" dirty="0"/>
              <a:t>if </a:t>
            </a:r>
            <a:r>
              <a:rPr lang="en-US" dirty="0" err="1">
                <a:highlight>
                  <a:srgbClr val="FFFF00"/>
                </a:highlight>
              </a:rPr>
              <a:t>honour_roll</a:t>
            </a:r>
            <a:r>
              <a:rPr lang="en-US" dirty="0"/>
              <a:t>:</a:t>
            </a:r>
          </a:p>
          <a:p>
            <a:r>
              <a:rPr lang="en-US" dirty="0"/>
              <a:t>	print(</a:t>
            </a:r>
            <a:r>
              <a:rPr lang="en-US" dirty="0">
                <a:solidFill>
                  <a:srgbClr val="C00000"/>
                </a:solidFill>
              </a:rPr>
              <a:t>'</a:t>
            </a:r>
            <a:r>
              <a:rPr lang="en-US" dirty="0" err="1">
                <a:solidFill>
                  <a:srgbClr val="C00000"/>
                </a:solidFill>
              </a:rPr>
              <a:t>Muito</a:t>
            </a:r>
            <a:r>
              <a:rPr lang="en-US" dirty="0">
                <a:solidFill>
                  <a:srgbClr val="C00000"/>
                </a:solidFill>
              </a:rPr>
              <a:t> </a:t>
            </a:r>
            <a:r>
              <a:rPr lang="en-US" dirty="0" err="1">
                <a:solidFill>
                  <a:srgbClr val="C00000"/>
                </a:solidFill>
              </a:rPr>
              <a:t>bom</a:t>
            </a:r>
            <a:r>
              <a:rPr lang="en-US" dirty="0">
                <a:solidFill>
                  <a:srgbClr val="C00000"/>
                </a:solidFill>
              </a:rPr>
              <a:t>'</a:t>
            </a:r>
            <a:r>
              <a:rPr lang="en-US" dirty="0">
                <a:solidFill>
                  <a:srgbClr val="002050"/>
                </a:solidFill>
              </a:rPr>
              <a:t>)</a:t>
            </a:r>
          </a:p>
          <a:p>
            <a:endParaRPr lang="en-US" dirty="0"/>
          </a:p>
          <a:p>
            <a:endParaRPr lang="en-CA" dirty="0"/>
          </a:p>
          <a:p>
            <a:endParaRPr lang="en-CA" dirty="0"/>
          </a:p>
          <a:p>
            <a:endParaRPr lang="en-CA" dirty="0"/>
          </a:p>
        </p:txBody>
      </p:sp>
    </p:spTree>
    <p:extLst>
      <p:ext uri="{BB962C8B-B14F-4D97-AF65-F5344CB8AC3E}">
        <p14:creationId xmlns:p14="http://schemas.microsoft.com/office/powerpoint/2010/main" val="4028871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A combinação de operadores permite que você lide com regras de negócios complexas em seu código, mas deve ser testado com muito cuidado para evitar a introdução de erros</a:t>
            </a:r>
            <a:endParaRPr lang="en-US" dirty="0"/>
          </a:p>
        </p:txBody>
      </p:sp>
    </p:spTree>
    <p:extLst>
      <p:ext uri="{BB962C8B-B14F-4D97-AF65-F5344CB8AC3E}">
        <p14:creationId xmlns:p14="http://schemas.microsoft.com/office/powerpoint/2010/main" val="4000133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Control xmlns="http://schemas.microsoft.com/VisualStudio/2011/storyboarding/control">
  <Id Name="a2191c86-fc50-4add-948c-129f6b5a88d8" Revision="1" Stencil="7276b9ef-3953-4dce-a89b-ed85f20b8b93" StencilVersion="1.0"/>
</Control>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d69996e1-3d61-4686-9b63-f1b855c596ab" Revision="1" Stencil="7276b9ef-3953-4dce-a89b-ed85f20b8b93" StencilVersion="1.0"/>
</Control>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Control xmlns="http://schemas.microsoft.com/VisualStudio/2011/storyboarding/control">
  <Id Name="369f9055-6b6c-48b9-9320-5df2d46c430a" Revision="1" Stencil="7276b9ef-3953-4dce-a89b-ed85f20b8b93" StencilVersion="1.0"/>
</Control>
</file>

<file path=customXml/item45.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1.xml><?xml version="1.0" encoding="utf-8"?>
<ds:datastoreItem xmlns:ds="http://schemas.openxmlformats.org/officeDocument/2006/customXml" ds:itemID="{F2DB1441-CF39-4D37-BBD5-243D4AD5F71A}">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1.xml><?xml version="1.0" encoding="utf-8"?>
<ds:datastoreItem xmlns:ds="http://schemas.openxmlformats.org/officeDocument/2006/customXml" ds:itemID="{7FA46DDE-FD42-428C-9A75-6D1D40C80BBB}">
  <ds:schemaRefs>
    <ds:schemaRef ds:uri="http://schemas.microsoft.com/sharepoint/v3/contenttype/forms"/>
  </ds:schemaRefs>
</ds:datastoreItem>
</file>

<file path=customXml/itemProps2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3.xml><?xml version="1.0" encoding="utf-8"?>
<ds:datastoreItem xmlns:ds="http://schemas.openxmlformats.org/officeDocument/2006/customXml" ds:itemID="{6AFCD33B-75C8-402F-855A-E3F31351A5C9}">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8.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0.xml><?xml version="1.0" encoding="utf-8"?>
<ds:datastoreItem xmlns:ds="http://schemas.openxmlformats.org/officeDocument/2006/customXml" ds:itemID="{9BE78A66-4434-47C0-B320-1318DEA49846}">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2.xml><?xml version="1.0" encoding="utf-8"?>
<ds:datastoreItem xmlns:ds="http://schemas.openxmlformats.org/officeDocument/2006/customXml" ds:itemID="{1CB23883-94DE-437E-B761-50A8898E164E}">
  <ds:schemaRefs>
    <ds:schemaRef ds:uri="http://schemas.microsoft.com/sharepoint/v3/contenttype/forms"/>
  </ds:schemaRefs>
</ds:datastoreItem>
</file>

<file path=customXml/itemProps3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9.xml><?xml version="1.0" encoding="utf-8"?>
<ds:datastoreItem xmlns:ds="http://schemas.openxmlformats.org/officeDocument/2006/customXml" ds:itemID="{85443668-3D6A-4188-8851-965D7DE77F1E}">
  <ds:schemaRefs>
    <ds:schemaRef ds:uri="http://schemas.microsoft.com/sharepoint/v3/contenttype/forms"/>
  </ds:schemaRefs>
</ds:datastoreItem>
</file>

<file path=customXml/itemProps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45.xml><?xml version="1.0" encoding="utf-8"?>
<ds:datastoreItem xmlns:ds="http://schemas.openxmlformats.org/officeDocument/2006/customXml" ds:itemID="{DD180159-5189-415B-9D51-B123F7569FCA}">
  <ds:schemaRefs>
    <ds:schemaRef ds:uri="http://schemas.microsoft.com/sharepoint/v3/contenttype/forms"/>
  </ds:schemaRefs>
</ds:datastoreItem>
</file>

<file path=customXml/itemProps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7.xml><?xml version="1.0" encoding="utf-8"?>
<ds:datastoreItem xmlns:ds="http://schemas.openxmlformats.org/officeDocument/2006/customXml" ds:itemID="{2B0B218D-69BD-428E-BAF6-D3414B967109}">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2389</TotalTime>
  <Words>332</Words>
  <Application>Microsoft Office PowerPoint</Application>
  <PresentationFormat>Custom</PresentationFormat>
  <Paragraphs>57</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vt:lpstr>
      <vt:lpstr>Segoe UI Light</vt:lpstr>
      <vt:lpstr>Wingdings</vt:lpstr>
      <vt:lpstr>WHITE TEMPLATE</vt:lpstr>
      <vt:lpstr>Validação de condições complexas</vt:lpstr>
      <vt:lpstr>Às vezes, você pode combinar condições com AND em vez de aninhar se as instruções</vt:lpstr>
      <vt:lpstr>Como as instruções AND são processadas</vt:lpstr>
      <vt:lpstr>Se você precisar se lembrar dos resultados de uma verificação de condição posteriormente no seu código, use variáveis booleanas como sinalizadores</vt:lpstr>
      <vt:lpstr>A combinação de operadores permite que você lide com regras de negócios complexas em seu código, mas deve ser testado com muito cuidado para evitar a introdução de erros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218</cp:revision>
  <dcterms:created xsi:type="dcterms:W3CDTF">2015-06-04T21:40:17Z</dcterms:created>
  <dcterms:modified xsi:type="dcterms:W3CDTF">2020-07-17T23:34:20Z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