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6"/>
  </p:notesMasterIdLst>
  <p:handoutMasterIdLst>
    <p:handoutMasterId r:id="rId47"/>
  </p:handoutMasterIdLst>
  <p:sldIdLst>
    <p:sldId id="283" r:id="rId37"/>
    <p:sldId id="290" r:id="rId38"/>
    <p:sldId id="291" r:id="rId39"/>
    <p:sldId id="292" r:id="rId40"/>
    <p:sldId id="294" r:id="rId41"/>
    <p:sldId id="296" r:id="rId42"/>
    <p:sldId id="293" r:id="rId43"/>
    <p:sldId id="295" r:id="rId44"/>
    <p:sldId id="257"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4"/>
            <p14:sldId id="296"/>
            <p14:sldId id="293"/>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8" autoAdjust="0"/>
    <p:restoredTop sz="95742" autoAdjust="0"/>
  </p:normalViewPr>
  <p:slideViewPr>
    <p:cSldViewPr>
      <p:cViewPr varScale="1">
        <p:scale>
          <a:sx n="97" d="100"/>
          <a:sy n="97" d="100"/>
        </p:scale>
        <p:origin x="96" y="267"/>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slide" Target="slides/slide9.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8.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8DEDA-44CB-4896-8E8B-C329093953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BAF7D-2462-4A38-9FB7-2F6BB00C9F30}">
      <dgm:prSet/>
      <dgm:spPr/>
      <dgm:t>
        <a:bodyPr/>
        <a:lstStyle/>
        <a:p>
          <a:pPr>
            <a:lnSpc>
              <a:spcPct val="100000"/>
            </a:lnSpc>
            <a:defRPr b="1"/>
          </a:pPr>
          <a:r>
            <a:rPr lang="en-US"/>
            <a:t>Arrays</a:t>
          </a:r>
        </a:p>
      </dgm:t>
    </dgm:pt>
    <dgm:pt modelId="{FE673134-64F8-4B65-93F7-E9D0285E061B}" type="parTrans" cxnId="{AA3173D1-0BB4-496B-A991-7E2F967CADE2}">
      <dgm:prSet/>
      <dgm:spPr/>
      <dgm:t>
        <a:bodyPr/>
        <a:lstStyle/>
        <a:p>
          <a:endParaRPr lang="en-US"/>
        </a:p>
      </dgm:t>
    </dgm:pt>
    <dgm:pt modelId="{1D5347D9-092E-40F3-91F6-A64A90191D6B}" type="sibTrans" cxnId="{AA3173D1-0BB4-496B-A991-7E2F967CADE2}">
      <dgm:prSet/>
      <dgm:spPr/>
      <dgm:t>
        <a:bodyPr/>
        <a:lstStyle/>
        <a:p>
          <a:endParaRPr lang="en-US"/>
        </a:p>
      </dgm:t>
    </dgm:pt>
    <dgm:pt modelId="{8875FE75-AF11-4624-9C9C-DE8BC7ABF876}">
      <dgm:prSet/>
      <dgm:spPr/>
      <dgm:t>
        <a:bodyPr anchor="ctr"/>
        <a:lstStyle/>
        <a:p>
          <a:pPr>
            <a:lnSpc>
              <a:spcPct val="100000"/>
            </a:lnSpc>
          </a:pPr>
          <a:r>
            <a:rPr lang="en-US" dirty="0" err="1"/>
            <a:t>Tipos</a:t>
          </a:r>
          <a:r>
            <a:rPr lang="en-US" dirty="0"/>
            <a:t> simples, </a:t>
          </a:r>
          <a:r>
            <a:rPr lang="en-US" dirty="0" err="1"/>
            <a:t>como</a:t>
          </a:r>
          <a:r>
            <a:rPr lang="en-US" dirty="0"/>
            <a:t> </a:t>
          </a:r>
          <a:r>
            <a:rPr lang="en-US" dirty="0" err="1"/>
            <a:t>números</a:t>
          </a:r>
          <a:endParaRPr lang="en-US" dirty="0"/>
        </a:p>
      </dgm:t>
    </dgm:pt>
    <dgm:pt modelId="{D11195EA-D7FE-40A0-A2FA-5E425F2D8C58}" type="parTrans" cxnId="{172D9CB6-A2D1-47E8-8FFC-2D063309CB78}">
      <dgm:prSet/>
      <dgm:spPr/>
      <dgm:t>
        <a:bodyPr/>
        <a:lstStyle/>
        <a:p>
          <a:endParaRPr lang="en-US"/>
        </a:p>
      </dgm:t>
    </dgm:pt>
    <dgm:pt modelId="{3E666A5C-0622-497D-9EA7-F6F2A6F3FE92}" type="sibTrans" cxnId="{172D9CB6-A2D1-47E8-8FFC-2D063309CB78}">
      <dgm:prSet/>
      <dgm:spPr/>
      <dgm:t>
        <a:bodyPr/>
        <a:lstStyle/>
        <a:p>
          <a:endParaRPr lang="en-US"/>
        </a:p>
      </dgm:t>
    </dgm:pt>
    <dgm:pt modelId="{E776B6C1-7984-4BE9-8341-BEA397EC2135}">
      <dgm:prSet/>
      <dgm:spPr/>
      <dgm:t>
        <a:bodyPr/>
        <a:lstStyle/>
        <a:p>
          <a:pPr>
            <a:lnSpc>
              <a:spcPct val="100000"/>
            </a:lnSpc>
            <a:defRPr b="1"/>
          </a:pPr>
          <a:r>
            <a:rPr lang="en-US" dirty="0" err="1"/>
            <a:t>Listas</a:t>
          </a:r>
          <a:endParaRPr lang="en-US" dirty="0"/>
        </a:p>
      </dgm:t>
    </dgm:pt>
    <dgm:pt modelId="{30C44061-B62E-46F9-9625-AF45AE0EFC13}" type="parTrans" cxnId="{B2468DE3-8369-4422-92F3-17906D0C86B2}">
      <dgm:prSet/>
      <dgm:spPr/>
      <dgm:t>
        <a:bodyPr/>
        <a:lstStyle/>
        <a:p>
          <a:endParaRPr lang="en-US"/>
        </a:p>
      </dgm:t>
    </dgm:pt>
    <dgm:pt modelId="{A1C6F6A2-264C-420C-97F0-F8A037903115}" type="sibTrans" cxnId="{B2468DE3-8369-4422-92F3-17906D0C86B2}">
      <dgm:prSet/>
      <dgm:spPr/>
      <dgm:t>
        <a:bodyPr/>
        <a:lstStyle/>
        <a:p>
          <a:endParaRPr lang="en-US"/>
        </a:p>
      </dgm:t>
    </dgm:pt>
    <dgm:pt modelId="{EB446E3B-5008-4848-9715-B4D3AB93B3AC}">
      <dgm:prSet/>
      <dgm:spPr/>
      <dgm:t>
        <a:bodyPr/>
        <a:lstStyle/>
        <a:p>
          <a:pPr>
            <a:lnSpc>
              <a:spcPct val="100000"/>
            </a:lnSpc>
          </a:pPr>
          <a:r>
            <a:rPr lang="en-US"/>
            <a:t>Armazene qualquer coisa</a:t>
          </a:r>
          <a:endParaRPr lang="en-US" dirty="0"/>
        </a:p>
      </dgm:t>
    </dgm:pt>
    <dgm:pt modelId="{9F5A5F74-974F-491A-9169-933BDAC049DE}" type="parTrans" cxnId="{5A8ADE04-725E-491B-868F-8B5D81317DB7}">
      <dgm:prSet/>
      <dgm:spPr/>
      <dgm:t>
        <a:bodyPr/>
        <a:lstStyle/>
        <a:p>
          <a:endParaRPr lang="en-US"/>
        </a:p>
      </dgm:t>
    </dgm:pt>
    <dgm:pt modelId="{ED986919-038D-4948-9416-1505F3976635}" type="sibTrans" cxnId="{5A8ADE04-725E-491B-868F-8B5D81317DB7}">
      <dgm:prSet/>
      <dgm:spPr/>
      <dgm:t>
        <a:bodyPr/>
        <a:lstStyle/>
        <a:p>
          <a:endParaRPr lang="en-US"/>
        </a:p>
      </dgm:t>
    </dgm:pt>
    <dgm:pt modelId="{C96E661F-E27B-46E3-97A5-3DBD95D9CE86}">
      <dgm:prSet/>
      <dgm:spPr/>
      <dgm:t>
        <a:bodyPr anchor="ctr"/>
        <a:lstStyle/>
        <a:p>
          <a:pPr>
            <a:lnSpc>
              <a:spcPct val="100000"/>
            </a:lnSpc>
          </a:pPr>
          <a:r>
            <a:rPr lang="pt-BR" dirty="0"/>
            <a:t>Todos devem ser do mesmo tipo</a:t>
          </a:r>
          <a:endParaRPr lang="en-US" dirty="0"/>
        </a:p>
      </dgm:t>
    </dgm:pt>
    <dgm:pt modelId="{E30133AE-893F-45D8-BB5B-80A709B67B53}" type="parTrans" cxnId="{812BED24-80D8-47E9-9402-B5B0A97F1094}">
      <dgm:prSet/>
      <dgm:spPr/>
      <dgm:t>
        <a:bodyPr/>
        <a:lstStyle/>
        <a:p>
          <a:endParaRPr lang="en-US"/>
        </a:p>
      </dgm:t>
    </dgm:pt>
    <dgm:pt modelId="{326EBC81-1CAB-4D48-9C04-FEBDE60DD42E}" type="sibTrans" cxnId="{812BED24-80D8-47E9-9402-B5B0A97F1094}">
      <dgm:prSet/>
      <dgm:spPr/>
      <dgm:t>
        <a:bodyPr/>
        <a:lstStyle/>
        <a:p>
          <a:endParaRPr lang="en-US"/>
        </a:p>
      </dgm:t>
    </dgm:pt>
    <dgm:pt modelId="{FB580485-3584-4A3E-AFF3-04EABEB7307F}">
      <dgm:prSet/>
      <dgm:spPr/>
      <dgm:t>
        <a:bodyPr/>
        <a:lstStyle/>
        <a:p>
          <a:pPr>
            <a:lnSpc>
              <a:spcPct val="100000"/>
            </a:lnSpc>
          </a:pPr>
          <a:r>
            <a:rPr lang="en-US" dirty="0"/>
            <a:t>Armazene qualquer tipo</a:t>
          </a:r>
        </a:p>
      </dgm:t>
    </dgm:pt>
    <dgm:pt modelId="{B4DEFA52-EF79-4157-8B66-5A6903A7517F}" type="parTrans" cxnId="{DCCB2528-9D35-4D46-85BF-20F113BB9CCF}">
      <dgm:prSet/>
      <dgm:spPr/>
      <dgm:t>
        <a:bodyPr/>
        <a:lstStyle/>
        <a:p>
          <a:endParaRPr lang="en-US"/>
        </a:p>
      </dgm:t>
    </dgm:pt>
    <dgm:pt modelId="{477D37D8-5254-4C3F-9542-D710EE0E25A2}" type="sibTrans" cxnId="{DCCB2528-9D35-4D46-85BF-20F113BB9CCF}">
      <dgm:prSet/>
      <dgm:spPr/>
      <dgm:t>
        <a:bodyPr/>
        <a:lstStyle/>
        <a:p>
          <a:endParaRPr lang="en-US"/>
        </a:p>
      </dgm:t>
    </dgm:pt>
    <dgm:pt modelId="{2C788FFE-0586-4CB4-9465-6CE28C1366C8}" type="pres">
      <dgm:prSet presAssocID="{C888DEDA-44CB-4896-8E8B-C32909395336}" presName="root" presStyleCnt="0">
        <dgm:presLayoutVars>
          <dgm:dir/>
          <dgm:resizeHandles val="exact"/>
        </dgm:presLayoutVars>
      </dgm:prSet>
      <dgm:spPr/>
    </dgm:pt>
    <dgm:pt modelId="{71859AD0-C491-4C1C-8CB6-5F219DC1B8F0}" type="pres">
      <dgm:prSet presAssocID="{DB7BAF7D-2462-4A38-9FB7-2F6BB00C9F30}" presName="compNode" presStyleCnt="0"/>
      <dgm:spPr/>
    </dgm:pt>
    <dgm:pt modelId="{13A574D7-8DA6-4C83-82B7-DA294584F575}" type="pres">
      <dgm:prSet presAssocID="{DB7BAF7D-2462-4A38-9FB7-2F6BB00C9F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8AD8264A-6A4F-44D3-B8E6-B60942D980A3}" type="pres">
      <dgm:prSet presAssocID="{DB7BAF7D-2462-4A38-9FB7-2F6BB00C9F30}" presName="iconSpace" presStyleCnt="0"/>
      <dgm:spPr/>
    </dgm:pt>
    <dgm:pt modelId="{CC936FBB-444B-4DD4-962A-2CD45A833D72}" type="pres">
      <dgm:prSet presAssocID="{DB7BAF7D-2462-4A38-9FB7-2F6BB00C9F30}" presName="parTx" presStyleLbl="revTx" presStyleIdx="0" presStyleCnt="4">
        <dgm:presLayoutVars>
          <dgm:chMax val="0"/>
          <dgm:chPref val="0"/>
        </dgm:presLayoutVars>
      </dgm:prSet>
      <dgm:spPr/>
    </dgm:pt>
    <dgm:pt modelId="{201BCDC3-0554-40A3-A7D8-CBD58709CF78}" type="pres">
      <dgm:prSet presAssocID="{DB7BAF7D-2462-4A38-9FB7-2F6BB00C9F30}" presName="txSpace" presStyleCnt="0"/>
      <dgm:spPr/>
    </dgm:pt>
    <dgm:pt modelId="{58C4FB18-16DD-4610-88AB-DC0E59C393AE}" type="pres">
      <dgm:prSet presAssocID="{DB7BAF7D-2462-4A38-9FB7-2F6BB00C9F30}" presName="desTx" presStyleLbl="revTx" presStyleIdx="1" presStyleCnt="4">
        <dgm:presLayoutVars/>
      </dgm:prSet>
      <dgm:spPr/>
    </dgm:pt>
    <dgm:pt modelId="{ABDD0DA6-F024-4D62-8DBC-3008F8609A19}" type="pres">
      <dgm:prSet presAssocID="{1D5347D9-092E-40F3-91F6-A64A90191D6B}" presName="sibTrans" presStyleCnt="0"/>
      <dgm:spPr/>
    </dgm:pt>
    <dgm:pt modelId="{4BECF617-ECB2-4EA3-801B-E468F144A11B}" type="pres">
      <dgm:prSet presAssocID="{E776B6C1-7984-4BE9-8341-BEA397EC2135}" presName="compNode" presStyleCnt="0"/>
      <dgm:spPr/>
    </dgm:pt>
    <dgm:pt modelId="{6288A7C3-F695-4B88-99CC-0AC7ED4CAC39}" type="pres">
      <dgm:prSet presAssocID="{E776B6C1-7984-4BE9-8341-BEA397EC21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1CB949C5-61EF-41AA-B34F-ADC6229857D1}" type="pres">
      <dgm:prSet presAssocID="{E776B6C1-7984-4BE9-8341-BEA397EC2135}" presName="iconSpace" presStyleCnt="0"/>
      <dgm:spPr/>
    </dgm:pt>
    <dgm:pt modelId="{7EDAE483-08ED-4750-A737-1A112F59FBE5}" type="pres">
      <dgm:prSet presAssocID="{E776B6C1-7984-4BE9-8341-BEA397EC2135}" presName="parTx" presStyleLbl="revTx" presStyleIdx="2" presStyleCnt="4">
        <dgm:presLayoutVars>
          <dgm:chMax val="0"/>
          <dgm:chPref val="0"/>
        </dgm:presLayoutVars>
      </dgm:prSet>
      <dgm:spPr/>
    </dgm:pt>
    <dgm:pt modelId="{0D00298C-75C6-463A-AC0E-251FED2E55A9}" type="pres">
      <dgm:prSet presAssocID="{E776B6C1-7984-4BE9-8341-BEA397EC2135}" presName="txSpace" presStyleCnt="0"/>
      <dgm:spPr/>
    </dgm:pt>
    <dgm:pt modelId="{53B8037F-B1C4-468E-AE57-1DD605111B33}" type="pres">
      <dgm:prSet presAssocID="{E776B6C1-7984-4BE9-8341-BEA397EC2135}" presName="desTx" presStyleLbl="revTx" presStyleIdx="3" presStyleCnt="4">
        <dgm:presLayoutVars/>
      </dgm:prSet>
      <dgm:spPr/>
    </dgm:pt>
  </dgm:ptLst>
  <dgm:cxnLst>
    <dgm:cxn modelId="{5A8ADE04-725E-491B-868F-8B5D81317DB7}" srcId="{E776B6C1-7984-4BE9-8341-BEA397EC2135}" destId="{EB446E3B-5008-4848-9715-B4D3AB93B3AC}" srcOrd="0" destOrd="0" parTransId="{9F5A5F74-974F-491A-9169-933BDAC049DE}" sibTransId="{ED986919-038D-4948-9416-1505F3976635}"/>
    <dgm:cxn modelId="{D609F908-09A3-43D0-BE3B-4F76C5F30104}" type="presOf" srcId="{8875FE75-AF11-4624-9C9C-DE8BC7ABF876}" destId="{58C4FB18-16DD-4610-88AB-DC0E59C393AE}" srcOrd="0" destOrd="0" presId="urn:microsoft.com/office/officeart/2018/5/layout/CenteredIconLabelDescriptionList"/>
    <dgm:cxn modelId="{EBE4170C-EF5C-489A-90C6-4DC2233F4AE1}" type="presOf" srcId="{E776B6C1-7984-4BE9-8341-BEA397EC2135}" destId="{7EDAE483-08ED-4750-A737-1A112F59FBE5}" srcOrd="0" destOrd="0" presId="urn:microsoft.com/office/officeart/2018/5/layout/CenteredIconLabelDescriptionList"/>
    <dgm:cxn modelId="{93032913-FFD3-47DF-A19E-23FC05B90905}" type="presOf" srcId="{EB446E3B-5008-4848-9715-B4D3AB93B3AC}" destId="{53B8037F-B1C4-468E-AE57-1DD605111B33}" srcOrd="0" destOrd="0" presId="urn:microsoft.com/office/officeart/2018/5/layout/CenteredIconLabelDescriptionList"/>
    <dgm:cxn modelId="{812BED24-80D8-47E9-9402-B5B0A97F1094}" srcId="{DB7BAF7D-2462-4A38-9FB7-2F6BB00C9F30}" destId="{C96E661F-E27B-46E3-97A5-3DBD95D9CE86}" srcOrd="1" destOrd="0" parTransId="{E30133AE-893F-45D8-BB5B-80A709B67B53}" sibTransId="{326EBC81-1CAB-4D48-9C04-FEBDE60DD42E}"/>
    <dgm:cxn modelId="{DCCB2528-9D35-4D46-85BF-20F113BB9CCF}" srcId="{E776B6C1-7984-4BE9-8341-BEA397EC2135}" destId="{FB580485-3584-4A3E-AFF3-04EABEB7307F}" srcOrd="1" destOrd="0" parTransId="{B4DEFA52-EF79-4157-8B66-5A6903A7517F}" sibTransId="{477D37D8-5254-4C3F-9542-D710EE0E25A2}"/>
    <dgm:cxn modelId="{EA078170-A1B1-404B-A4A8-98786D832815}" type="presOf" srcId="{C888DEDA-44CB-4896-8E8B-C32909395336}" destId="{2C788FFE-0586-4CB4-9465-6CE28C1366C8}" srcOrd="0" destOrd="0" presId="urn:microsoft.com/office/officeart/2018/5/layout/CenteredIconLabelDescriptionList"/>
    <dgm:cxn modelId="{63D84AB3-D959-437B-BE71-E6110736322D}" type="presOf" srcId="{FB580485-3584-4A3E-AFF3-04EABEB7307F}" destId="{53B8037F-B1C4-468E-AE57-1DD605111B33}" srcOrd="0" destOrd="1" presId="urn:microsoft.com/office/officeart/2018/5/layout/CenteredIconLabelDescriptionList"/>
    <dgm:cxn modelId="{172D9CB6-A2D1-47E8-8FFC-2D063309CB78}" srcId="{DB7BAF7D-2462-4A38-9FB7-2F6BB00C9F30}" destId="{8875FE75-AF11-4624-9C9C-DE8BC7ABF876}" srcOrd="0" destOrd="0" parTransId="{D11195EA-D7FE-40A0-A2FA-5E425F2D8C58}" sibTransId="{3E666A5C-0622-497D-9EA7-F6F2A6F3FE92}"/>
    <dgm:cxn modelId="{224233BC-F343-4D9A-9B5C-5BB755093DBB}" type="presOf" srcId="{DB7BAF7D-2462-4A38-9FB7-2F6BB00C9F30}" destId="{CC936FBB-444B-4DD4-962A-2CD45A833D72}" srcOrd="0" destOrd="0" presId="urn:microsoft.com/office/officeart/2018/5/layout/CenteredIconLabelDescriptionList"/>
    <dgm:cxn modelId="{AA3173D1-0BB4-496B-A991-7E2F967CADE2}" srcId="{C888DEDA-44CB-4896-8E8B-C32909395336}" destId="{DB7BAF7D-2462-4A38-9FB7-2F6BB00C9F30}" srcOrd="0" destOrd="0" parTransId="{FE673134-64F8-4B65-93F7-E9D0285E061B}" sibTransId="{1D5347D9-092E-40F3-91F6-A64A90191D6B}"/>
    <dgm:cxn modelId="{E6B9D3E1-1B22-4384-ADD4-18AE6AABC00F}" type="presOf" srcId="{C96E661F-E27B-46E3-97A5-3DBD95D9CE86}" destId="{58C4FB18-16DD-4610-88AB-DC0E59C393AE}" srcOrd="0" destOrd="1" presId="urn:microsoft.com/office/officeart/2018/5/layout/CenteredIconLabelDescriptionList"/>
    <dgm:cxn modelId="{B2468DE3-8369-4422-92F3-17906D0C86B2}" srcId="{C888DEDA-44CB-4896-8E8B-C32909395336}" destId="{E776B6C1-7984-4BE9-8341-BEA397EC2135}" srcOrd="1" destOrd="0" parTransId="{30C44061-B62E-46F9-9625-AF45AE0EFC13}" sibTransId="{A1C6F6A2-264C-420C-97F0-F8A037903115}"/>
    <dgm:cxn modelId="{57909078-CAC0-4D54-A71B-AF1C79BA70FC}" type="presParOf" srcId="{2C788FFE-0586-4CB4-9465-6CE28C1366C8}" destId="{71859AD0-C491-4C1C-8CB6-5F219DC1B8F0}" srcOrd="0" destOrd="0" presId="urn:microsoft.com/office/officeart/2018/5/layout/CenteredIconLabelDescriptionList"/>
    <dgm:cxn modelId="{C4FE5558-5A06-42E7-9DE5-A3F71754F1AB}" type="presParOf" srcId="{71859AD0-C491-4C1C-8CB6-5F219DC1B8F0}" destId="{13A574D7-8DA6-4C83-82B7-DA294584F575}" srcOrd="0" destOrd="0" presId="urn:microsoft.com/office/officeart/2018/5/layout/CenteredIconLabelDescriptionList"/>
    <dgm:cxn modelId="{91B3FC21-795B-4BAA-8F9E-7D722CC6B429}" type="presParOf" srcId="{71859AD0-C491-4C1C-8CB6-5F219DC1B8F0}" destId="{8AD8264A-6A4F-44D3-B8E6-B60942D980A3}" srcOrd="1" destOrd="0" presId="urn:microsoft.com/office/officeart/2018/5/layout/CenteredIconLabelDescriptionList"/>
    <dgm:cxn modelId="{31795EC1-99C3-4FD0-A844-5257B24F247D}" type="presParOf" srcId="{71859AD0-C491-4C1C-8CB6-5F219DC1B8F0}" destId="{CC936FBB-444B-4DD4-962A-2CD45A833D72}" srcOrd="2" destOrd="0" presId="urn:microsoft.com/office/officeart/2018/5/layout/CenteredIconLabelDescriptionList"/>
    <dgm:cxn modelId="{F3F47EF5-0BBB-46D3-903F-E42D32177C47}" type="presParOf" srcId="{71859AD0-C491-4C1C-8CB6-5F219DC1B8F0}" destId="{201BCDC3-0554-40A3-A7D8-CBD58709CF78}" srcOrd="3" destOrd="0" presId="urn:microsoft.com/office/officeart/2018/5/layout/CenteredIconLabelDescriptionList"/>
    <dgm:cxn modelId="{8C791D52-9DB0-4A14-8E66-5CD35F8B006F}" type="presParOf" srcId="{71859AD0-C491-4C1C-8CB6-5F219DC1B8F0}" destId="{58C4FB18-16DD-4610-88AB-DC0E59C393AE}" srcOrd="4" destOrd="0" presId="urn:microsoft.com/office/officeart/2018/5/layout/CenteredIconLabelDescriptionList"/>
    <dgm:cxn modelId="{8CE29055-CE6C-449A-B5F7-7B8FBEEE688B}" type="presParOf" srcId="{2C788FFE-0586-4CB4-9465-6CE28C1366C8}" destId="{ABDD0DA6-F024-4D62-8DBC-3008F8609A19}" srcOrd="1" destOrd="0" presId="urn:microsoft.com/office/officeart/2018/5/layout/CenteredIconLabelDescriptionList"/>
    <dgm:cxn modelId="{52308E62-D992-4A88-9525-31893E761487}" type="presParOf" srcId="{2C788FFE-0586-4CB4-9465-6CE28C1366C8}" destId="{4BECF617-ECB2-4EA3-801B-E468F144A11B}" srcOrd="2" destOrd="0" presId="urn:microsoft.com/office/officeart/2018/5/layout/CenteredIconLabelDescriptionList"/>
    <dgm:cxn modelId="{5A3B767B-6295-4975-85D2-09929B4ED650}" type="presParOf" srcId="{4BECF617-ECB2-4EA3-801B-E468F144A11B}" destId="{6288A7C3-F695-4B88-99CC-0AC7ED4CAC39}" srcOrd="0" destOrd="0" presId="urn:microsoft.com/office/officeart/2018/5/layout/CenteredIconLabelDescriptionList"/>
    <dgm:cxn modelId="{3DB27D0D-0A3C-4492-BF65-A90E041D858B}" type="presParOf" srcId="{4BECF617-ECB2-4EA3-801B-E468F144A11B}" destId="{1CB949C5-61EF-41AA-B34F-ADC6229857D1}" srcOrd="1" destOrd="0" presId="urn:microsoft.com/office/officeart/2018/5/layout/CenteredIconLabelDescriptionList"/>
    <dgm:cxn modelId="{D47A0652-CC6B-41DF-BC16-3D936C51D001}" type="presParOf" srcId="{4BECF617-ECB2-4EA3-801B-E468F144A11B}" destId="{7EDAE483-08ED-4750-A737-1A112F59FBE5}" srcOrd="2" destOrd="0" presId="urn:microsoft.com/office/officeart/2018/5/layout/CenteredIconLabelDescriptionList"/>
    <dgm:cxn modelId="{6A02E1A4-CB09-49C1-95D2-D3423B870A8E}" type="presParOf" srcId="{4BECF617-ECB2-4EA3-801B-E468F144A11B}" destId="{0D00298C-75C6-463A-AC0E-251FED2E55A9}" srcOrd="3" destOrd="0" presId="urn:microsoft.com/office/officeart/2018/5/layout/CenteredIconLabelDescriptionList"/>
    <dgm:cxn modelId="{7527C440-FC9E-45BC-BBF3-9CD9F1C1DB4A}" type="presParOf" srcId="{4BECF617-ECB2-4EA3-801B-E468F144A11B}" destId="{53B8037F-B1C4-468E-AE57-1DD605111B3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88DEDA-44CB-4896-8E8B-C329093953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BAF7D-2462-4A38-9FB7-2F6BB00C9F30}">
      <dgm:prSet/>
      <dgm:spPr/>
      <dgm:t>
        <a:bodyPr/>
        <a:lstStyle/>
        <a:p>
          <a:pPr>
            <a:lnSpc>
              <a:spcPct val="100000"/>
            </a:lnSpc>
            <a:defRPr b="1"/>
          </a:pPr>
          <a:r>
            <a:rPr lang="en-US" dirty="0" err="1"/>
            <a:t>Dicionários</a:t>
          </a:r>
          <a:endParaRPr lang="en-US" dirty="0"/>
        </a:p>
      </dgm:t>
    </dgm:pt>
    <dgm:pt modelId="{FE673134-64F8-4B65-93F7-E9D0285E061B}" type="parTrans" cxnId="{AA3173D1-0BB4-496B-A991-7E2F967CADE2}">
      <dgm:prSet/>
      <dgm:spPr/>
      <dgm:t>
        <a:bodyPr/>
        <a:lstStyle/>
        <a:p>
          <a:endParaRPr lang="en-US"/>
        </a:p>
      </dgm:t>
    </dgm:pt>
    <dgm:pt modelId="{1D5347D9-092E-40F3-91F6-A64A90191D6B}" type="sibTrans" cxnId="{AA3173D1-0BB4-496B-A991-7E2F967CADE2}">
      <dgm:prSet/>
      <dgm:spPr/>
      <dgm:t>
        <a:bodyPr/>
        <a:lstStyle/>
        <a:p>
          <a:endParaRPr lang="en-US"/>
        </a:p>
      </dgm:t>
    </dgm:pt>
    <dgm:pt modelId="{8875FE75-AF11-4624-9C9C-DE8BC7ABF876}">
      <dgm:prSet/>
      <dgm:spPr/>
      <dgm:t>
        <a:bodyPr/>
        <a:lstStyle/>
        <a:p>
          <a:pPr>
            <a:lnSpc>
              <a:spcPct val="100000"/>
            </a:lnSpc>
          </a:pPr>
          <a:r>
            <a:rPr lang="en-US" dirty="0"/>
            <a:t>Pares </a:t>
          </a:r>
          <a:r>
            <a:rPr lang="en-US" dirty="0" err="1"/>
            <a:t>chave</a:t>
          </a:r>
          <a:r>
            <a:rPr lang="en-US" dirty="0"/>
            <a:t> / valor</a:t>
          </a:r>
        </a:p>
      </dgm:t>
    </dgm:pt>
    <dgm:pt modelId="{D11195EA-D7FE-40A0-A2FA-5E425F2D8C58}" type="parTrans" cxnId="{172D9CB6-A2D1-47E8-8FFC-2D063309CB78}">
      <dgm:prSet/>
      <dgm:spPr/>
      <dgm:t>
        <a:bodyPr/>
        <a:lstStyle/>
        <a:p>
          <a:endParaRPr lang="en-US"/>
        </a:p>
      </dgm:t>
    </dgm:pt>
    <dgm:pt modelId="{3E666A5C-0622-497D-9EA7-F6F2A6F3FE92}" type="sibTrans" cxnId="{172D9CB6-A2D1-47E8-8FFC-2D063309CB78}">
      <dgm:prSet/>
      <dgm:spPr/>
      <dgm:t>
        <a:bodyPr/>
        <a:lstStyle/>
        <a:p>
          <a:endParaRPr lang="en-US"/>
        </a:p>
      </dgm:t>
    </dgm:pt>
    <dgm:pt modelId="{E776B6C1-7984-4BE9-8341-BEA397EC2135}">
      <dgm:prSet/>
      <dgm:spPr/>
      <dgm:t>
        <a:bodyPr/>
        <a:lstStyle/>
        <a:p>
          <a:pPr>
            <a:lnSpc>
              <a:spcPct val="100000"/>
            </a:lnSpc>
            <a:defRPr b="1"/>
          </a:pPr>
          <a:r>
            <a:rPr lang="en-US" dirty="0" err="1"/>
            <a:t>Listas</a:t>
          </a:r>
          <a:endParaRPr lang="en-US" dirty="0"/>
        </a:p>
      </dgm:t>
    </dgm:pt>
    <dgm:pt modelId="{30C44061-B62E-46F9-9625-AF45AE0EFC13}" type="parTrans" cxnId="{B2468DE3-8369-4422-92F3-17906D0C86B2}">
      <dgm:prSet/>
      <dgm:spPr/>
      <dgm:t>
        <a:bodyPr/>
        <a:lstStyle/>
        <a:p>
          <a:endParaRPr lang="en-US"/>
        </a:p>
      </dgm:t>
    </dgm:pt>
    <dgm:pt modelId="{A1C6F6A2-264C-420C-97F0-F8A037903115}" type="sibTrans" cxnId="{B2468DE3-8369-4422-92F3-17906D0C86B2}">
      <dgm:prSet/>
      <dgm:spPr/>
      <dgm:t>
        <a:bodyPr/>
        <a:lstStyle/>
        <a:p>
          <a:endParaRPr lang="en-US"/>
        </a:p>
      </dgm:t>
    </dgm:pt>
    <dgm:pt modelId="{EB446E3B-5008-4848-9715-B4D3AB93B3AC}">
      <dgm:prSet/>
      <dgm:spPr/>
      <dgm:t>
        <a:bodyPr/>
        <a:lstStyle/>
        <a:p>
          <a:pPr>
            <a:lnSpc>
              <a:spcPct val="100000"/>
            </a:lnSpc>
          </a:pPr>
          <a:r>
            <a:rPr lang="en-US" dirty="0" err="1"/>
            <a:t>Índice</a:t>
          </a:r>
          <a:r>
            <a:rPr lang="en-US" dirty="0"/>
            <a:t> </a:t>
          </a:r>
          <a:r>
            <a:rPr lang="en-US" dirty="0" err="1"/>
            <a:t>baseado</a:t>
          </a:r>
          <a:r>
            <a:rPr lang="en-US" dirty="0"/>
            <a:t> em zero</a:t>
          </a:r>
        </a:p>
      </dgm:t>
    </dgm:pt>
    <dgm:pt modelId="{9F5A5F74-974F-491A-9169-933BDAC049DE}" type="parTrans" cxnId="{5A8ADE04-725E-491B-868F-8B5D81317DB7}">
      <dgm:prSet/>
      <dgm:spPr/>
      <dgm:t>
        <a:bodyPr/>
        <a:lstStyle/>
        <a:p>
          <a:endParaRPr lang="en-US"/>
        </a:p>
      </dgm:t>
    </dgm:pt>
    <dgm:pt modelId="{ED986919-038D-4948-9416-1505F3976635}" type="sibTrans" cxnId="{5A8ADE04-725E-491B-868F-8B5D81317DB7}">
      <dgm:prSet/>
      <dgm:spPr/>
      <dgm:t>
        <a:bodyPr/>
        <a:lstStyle/>
        <a:p>
          <a:endParaRPr lang="en-US"/>
        </a:p>
      </dgm:t>
    </dgm:pt>
    <dgm:pt modelId="{A7BDB8F0-8802-4180-9573-BA9BC6B07455}">
      <dgm:prSet/>
      <dgm:spPr/>
      <dgm:t>
        <a:bodyPr/>
        <a:lstStyle/>
        <a:p>
          <a:pPr>
            <a:lnSpc>
              <a:spcPct val="100000"/>
            </a:lnSpc>
          </a:pPr>
          <a:r>
            <a:rPr lang="pt-BR" dirty="0"/>
            <a:t>Ordem de armazenamento não garantida</a:t>
          </a:r>
          <a:endParaRPr lang="en-US" dirty="0"/>
        </a:p>
      </dgm:t>
    </dgm:pt>
    <dgm:pt modelId="{48ACA158-F898-4E18-9BA8-165B95DF83EA}" type="parTrans" cxnId="{FC3D094E-F32E-4E04-B88E-F168E8C9BC73}">
      <dgm:prSet/>
      <dgm:spPr/>
      <dgm:t>
        <a:bodyPr/>
        <a:lstStyle/>
        <a:p>
          <a:endParaRPr lang="en-US"/>
        </a:p>
      </dgm:t>
    </dgm:pt>
    <dgm:pt modelId="{19548250-A5DC-46B0-957C-52CE1CA1E3A8}" type="sibTrans" cxnId="{FC3D094E-F32E-4E04-B88E-F168E8C9BC73}">
      <dgm:prSet/>
      <dgm:spPr/>
      <dgm:t>
        <a:bodyPr/>
        <a:lstStyle/>
        <a:p>
          <a:endParaRPr lang="en-US"/>
        </a:p>
      </dgm:t>
    </dgm:pt>
    <dgm:pt modelId="{F8476A2E-963D-4444-9B42-5A33F14F3DE0}">
      <dgm:prSet/>
      <dgm:spPr/>
      <dgm:t>
        <a:bodyPr/>
        <a:lstStyle/>
        <a:p>
          <a:pPr>
            <a:lnSpc>
              <a:spcPct val="100000"/>
            </a:lnSpc>
          </a:pPr>
          <a:r>
            <a:rPr lang="en-US" dirty="0"/>
            <a:t>Ordem de armazenamento garantida</a:t>
          </a:r>
        </a:p>
      </dgm:t>
    </dgm:pt>
    <dgm:pt modelId="{AB907825-292D-4351-ABA9-70676A9A4ACD}" type="parTrans" cxnId="{00AC2D72-9FB3-40EF-BBC8-807D32BE0C46}">
      <dgm:prSet/>
      <dgm:spPr/>
      <dgm:t>
        <a:bodyPr/>
        <a:lstStyle/>
        <a:p>
          <a:endParaRPr lang="en-US"/>
        </a:p>
      </dgm:t>
    </dgm:pt>
    <dgm:pt modelId="{928DF438-E44B-4A43-9259-F88AC074DBAA}" type="sibTrans" cxnId="{00AC2D72-9FB3-40EF-BBC8-807D32BE0C46}">
      <dgm:prSet/>
      <dgm:spPr/>
      <dgm:t>
        <a:bodyPr/>
        <a:lstStyle/>
        <a:p>
          <a:endParaRPr lang="en-US"/>
        </a:p>
      </dgm:t>
    </dgm:pt>
    <dgm:pt modelId="{2C788FFE-0586-4CB4-9465-6CE28C1366C8}" type="pres">
      <dgm:prSet presAssocID="{C888DEDA-44CB-4896-8E8B-C32909395336}" presName="root" presStyleCnt="0">
        <dgm:presLayoutVars>
          <dgm:dir/>
          <dgm:resizeHandles val="exact"/>
        </dgm:presLayoutVars>
      </dgm:prSet>
      <dgm:spPr/>
    </dgm:pt>
    <dgm:pt modelId="{71859AD0-C491-4C1C-8CB6-5F219DC1B8F0}" type="pres">
      <dgm:prSet presAssocID="{DB7BAF7D-2462-4A38-9FB7-2F6BB00C9F30}" presName="compNode" presStyleCnt="0"/>
      <dgm:spPr/>
    </dgm:pt>
    <dgm:pt modelId="{13A574D7-8DA6-4C83-82B7-DA294584F575}" type="pres">
      <dgm:prSet presAssocID="{DB7BAF7D-2462-4A38-9FB7-2F6BB00C9F3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st"/>
        </a:ext>
      </dgm:extLst>
    </dgm:pt>
    <dgm:pt modelId="{8AD8264A-6A4F-44D3-B8E6-B60942D980A3}" type="pres">
      <dgm:prSet presAssocID="{DB7BAF7D-2462-4A38-9FB7-2F6BB00C9F30}" presName="iconSpace" presStyleCnt="0"/>
      <dgm:spPr/>
    </dgm:pt>
    <dgm:pt modelId="{CC936FBB-444B-4DD4-962A-2CD45A833D72}" type="pres">
      <dgm:prSet presAssocID="{DB7BAF7D-2462-4A38-9FB7-2F6BB00C9F30}" presName="parTx" presStyleLbl="revTx" presStyleIdx="0" presStyleCnt="4">
        <dgm:presLayoutVars>
          <dgm:chMax val="0"/>
          <dgm:chPref val="0"/>
        </dgm:presLayoutVars>
      </dgm:prSet>
      <dgm:spPr/>
    </dgm:pt>
    <dgm:pt modelId="{201BCDC3-0554-40A3-A7D8-CBD58709CF78}" type="pres">
      <dgm:prSet presAssocID="{DB7BAF7D-2462-4A38-9FB7-2F6BB00C9F30}" presName="txSpace" presStyleCnt="0"/>
      <dgm:spPr/>
    </dgm:pt>
    <dgm:pt modelId="{58C4FB18-16DD-4610-88AB-DC0E59C393AE}" type="pres">
      <dgm:prSet presAssocID="{DB7BAF7D-2462-4A38-9FB7-2F6BB00C9F30}" presName="desTx" presStyleLbl="revTx" presStyleIdx="1" presStyleCnt="4">
        <dgm:presLayoutVars/>
      </dgm:prSet>
      <dgm:spPr/>
    </dgm:pt>
    <dgm:pt modelId="{ABDD0DA6-F024-4D62-8DBC-3008F8609A19}" type="pres">
      <dgm:prSet presAssocID="{1D5347D9-092E-40F3-91F6-A64A90191D6B}" presName="sibTrans" presStyleCnt="0"/>
      <dgm:spPr/>
    </dgm:pt>
    <dgm:pt modelId="{4BECF617-ECB2-4EA3-801B-E468F144A11B}" type="pres">
      <dgm:prSet presAssocID="{E776B6C1-7984-4BE9-8341-BEA397EC2135}" presName="compNode" presStyleCnt="0"/>
      <dgm:spPr/>
    </dgm:pt>
    <dgm:pt modelId="{6288A7C3-F695-4B88-99CC-0AC7ED4CAC39}" type="pres">
      <dgm:prSet presAssocID="{E776B6C1-7984-4BE9-8341-BEA397EC21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1CB949C5-61EF-41AA-B34F-ADC6229857D1}" type="pres">
      <dgm:prSet presAssocID="{E776B6C1-7984-4BE9-8341-BEA397EC2135}" presName="iconSpace" presStyleCnt="0"/>
      <dgm:spPr/>
    </dgm:pt>
    <dgm:pt modelId="{7EDAE483-08ED-4750-A737-1A112F59FBE5}" type="pres">
      <dgm:prSet presAssocID="{E776B6C1-7984-4BE9-8341-BEA397EC2135}" presName="parTx" presStyleLbl="revTx" presStyleIdx="2" presStyleCnt="4">
        <dgm:presLayoutVars>
          <dgm:chMax val="0"/>
          <dgm:chPref val="0"/>
        </dgm:presLayoutVars>
      </dgm:prSet>
      <dgm:spPr/>
    </dgm:pt>
    <dgm:pt modelId="{0D00298C-75C6-463A-AC0E-251FED2E55A9}" type="pres">
      <dgm:prSet presAssocID="{E776B6C1-7984-4BE9-8341-BEA397EC2135}" presName="txSpace" presStyleCnt="0"/>
      <dgm:spPr/>
    </dgm:pt>
    <dgm:pt modelId="{53B8037F-B1C4-468E-AE57-1DD605111B33}" type="pres">
      <dgm:prSet presAssocID="{E776B6C1-7984-4BE9-8341-BEA397EC2135}" presName="desTx" presStyleLbl="revTx" presStyleIdx="3" presStyleCnt="4">
        <dgm:presLayoutVars/>
      </dgm:prSet>
      <dgm:spPr/>
    </dgm:pt>
  </dgm:ptLst>
  <dgm:cxnLst>
    <dgm:cxn modelId="{5A8ADE04-725E-491B-868F-8B5D81317DB7}" srcId="{E776B6C1-7984-4BE9-8341-BEA397EC2135}" destId="{EB446E3B-5008-4848-9715-B4D3AB93B3AC}" srcOrd="0" destOrd="0" parTransId="{9F5A5F74-974F-491A-9169-933BDAC049DE}" sibTransId="{ED986919-038D-4948-9416-1505F3976635}"/>
    <dgm:cxn modelId="{4EC01605-7E20-4978-A144-69A17475C3DE}" type="presOf" srcId="{A7BDB8F0-8802-4180-9573-BA9BC6B07455}" destId="{58C4FB18-16DD-4610-88AB-DC0E59C393AE}" srcOrd="0" destOrd="1" presId="urn:microsoft.com/office/officeart/2018/5/layout/CenteredIconLabelDescriptionList"/>
    <dgm:cxn modelId="{D609F908-09A3-43D0-BE3B-4F76C5F30104}" type="presOf" srcId="{8875FE75-AF11-4624-9C9C-DE8BC7ABF876}" destId="{58C4FB18-16DD-4610-88AB-DC0E59C393AE}" srcOrd="0" destOrd="0" presId="urn:microsoft.com/office/officeart/2018/5/layout/CenteredIconLabelDescriptionList"/>
    <dgm:cxn modelId="{EBE4170C-EF5C-489A-90C6-4DC2233F4AE1}" type="presOf" srcId="{E776B6C1-7984-4BE9-8341-BEA397EC2135}" destId="{7EDAE483-08ED-4750-A737-1A112F59FBE5}" srcOrd="0" destOrd="0" presId="urn:microsoft.com/office/officeart/2018/5/layout/CenteredIconLabelDescriptionList"/>
    <dgm:cxn modelId="{93032913-FFD3-47DF-A19E-23FC05B90905}" type="presOf" srcId="{EB446E3B-5008-4848-9715-B4D3AB93B3AC}" destId="{53B8037F-B1C4-468E-AE57-1DD605111B33}" srcOrd="0" destOrd="0" presId="urn:microsoft.com/office/officeart/2018/5/layout/CenteredIconLabelDescriptionList"/>
    <dgm:cxn modelId="{FC3D094E-F32E-4E04-B88E-F168E8C9BC73}" srcId="{DB7BAF7D-2462-4A38-9FB7-2F6BB00C9F30}" destId="{A7BDB8F0-8802-4180-9573-BA9BC6B07455}" srcOrd="1" destOrd="0" parTransId="{48ACA158-F898-4E18-9BA8-165B95DF83EA}" sibTransId="{19548250-A5DC-46B0-957C-52CE1CA1E3A8}"/>
    <dgm:cxn modelId="{EA078170-A1B1-404B-A4A8-98786D832815}" type="presOf" srcId="{C888DEDA-44CB-4896-8E8B-C32909395336}" destId="{2C788FFE-0586-4CB4-9465-6CE28C1366C8}" srcOrd="0" destOrd="0" presId="urn:microsoft.com/office/officeart/2018/5/layout/CenteredIconLabelDescriptionList"/>
    <dgm:cxn modelId="{00AC2D72-9FB3-40EF-BBC8-807D32BE0C46}" srcId="{E776B6C1-7984-4BE9-8341-BEA397EC2135}" destId="{F8476A2E-963D-4444-9B42-5A33F14F3DE0}" srcOrd="1" destOrd="0" parTransId="{AB907825-292D-4351-ABA9-70676A9A4ACD}" sibTransId="{928DF438-E44B-4A43-9259-F88AC074DBAA}"/>
    <dgm:cxn modelId="{495AD08C-5233-4535-8515-37637880F7B2}" type="presOf" srcId="{F8476A2E-963D-4444-9B42-5A33F14F3DE0}" destId="{53B8037F-B1C4-468E-AE57-1DD605111B33}" srcOrd="0" destOrd="1" presId="urn:microsoft.com/office/officeart/2018/5/layout/CenteredIconLabelDescriptionList"/>
    <dgm:cxn modelId="{172D9CB6-A2D1-47E8-8FFC-2D063309CB78}" srcId="{DB7BAF7D-2462-4A38-9FB7-2F6BB00C9F30}" destId="{8875FE75-AF11-4624-9C9C-DE8BC7ABF876}" srcOrd="0" destOrd="0" parTransId="{D11195EA-D7FE-40A0-A2FA-5E425F2D8C58}" sibTransId="{3E666A5C-0622-497D-9EA7-F6F2A6F3FE92}"/>
    <dgm:cxn modelId="{224233BC-F343-4D9A-9B5C-5BB755093DBB}" type="presOf" srcId="{DB7BAF7D-2462-4A38-9FB7-2F6BB00C9F30}" destId="{CC936FBB-444B-4DD4-962A-2CD45A833D72}" srcOrd="0" destOrd="0" presId="urn:microsoft.com/office/officeart/2018/5/layout/CenteredIconLabelDescriptionList"/>
    <dgm:cxn modelId="{AA3173D1-0BB4-496B-A991-7E2F967CADE2}" srcId="{C888DEDA-44CB-4896-8E8B-C32909395336}" destId="{DB7BAF7D-2462-4A38-9FB7-2F6BB00C9F30}" srcOrd="0" destOrd="0" parTransId="{FE673134-64F8-4B65-93F7-E9D0285E061B}" sibTransId="{1D5347D9-092E-40F3-91F6-A64A90191D6B}"/>
    <dgm:cxn modelId="{B2468DE3-8369-4422-92F3-17906D0C86B2}" srcId="{C888DEDA-44CB-4896-8E8B-C32909395336}" destId="{E776B6C1-7984-4BE9-8341-BEA397EC2135}" srcOrd="1" destOrd="0" parTransId="{30C44061-B62E-46F9-9625-AF45AE0EFC13}" sibTransId="{A1C6F6A2-264C-420C-97F0-F8A037903115}"/>
    <dgm:cxn modelId="{57909078-CAC0-4D54-A71B-AF1C79BA70FC}" type="presParOf" srcId="{2C788FFE-0586-4CB4-9465-6CE28C1366C8}" destId="{71859AD0-C491-4C1C-8CB6-5F219DC1B8F0}" srcOrd="0" destOrd="0" presId="urn:microsoft.com/office/officeart/2018/5/layout/CenteredIconLabelDescriptionList"/>
    <dgm:cxn modelId="{C4FE5558-5A06-42E7-9DE5-A3F71754F1AB}" type="presParOf" srcId="{71859AD0-C491-4C1C-8CB6-5F219DC1B8F0}" destId="{13A574D7-8DA6-4C83-82B7-DA294584F575}" srcOrd="0" destOrd="0" presId="urn:microsoft.com/office/officeart/2018/5/layout/CenteredIconLabelDescriptionList"/>
    <dgm:cxn modelId="{91B3FC21-795B-4BAA-8F9E-7D722CC6B429}" type="presParOf" srcId="{71859AD0-C491-4C1C-8CB6-5F219DC1B8F0}" destId="{8AD8264A-6A4F-44D3-B8E6-B60942D980A3}" srcOrd="1" destOrd="0" presId="urn:microsoft.com/office/officeart/2018/5/layout/CenteredIconLabelDescriptionList"/>
    <dgm:cxn modelId="{31795EC1-99C3-4FD0-A844-5257B24F247D}" type="presParOf" srcId="{71859AD0-C491-4C1C-8CB6-5F219DC1B8F0}" destId="{CC936FBB-444B-4DD4-962A-2CD45A833D72}" srcOrd="2" destOrd="0" presId="urn:microsoft.com/office/officeart/2018/5/layout/CenteredIconLabelDescriptionList"/>
    <dgm:cxn modelId="{F3F47EF5-0BBB-46D3-903F-E42D32177C47}" type="presParOf" srcId="{71859AD0-C491-4C1C-8CB6-5F219DC1B8F0}" destId="{201BCDC3-0554-40A3-A7D8-CBD58709CF78}" srcOrd="3" destOrd="0" presId="urn:microsoft.com/office/officeart/2018/5/layout/CenteredIconLabelDescriptionList"/>
    <dgm:cxn modelId="{8C791D52-9DB0-4A14-8E66-5CD35F8B006F}" type="presParOf" srcId="{71859AD0-C491-4C1C-8CB6-5F219DC1B8F0}" destId="{58C4FB18-16DD-4610-88AB-DC0E59C393AE}" srcOrd="4" destOrd="0" presId="urn:microsoft.com/office/officeart/2018/5/layout/CenteredIconLabelDescriptionList"/>
    <dgm:cxn modelId="{8CE29055-CE6C-449A-B5F7-7B8FBEEE688B}" type="presParOf" srcId="{2C788FFE-0586-4CB4-9465-6CE28C1366C8}" destId="{ABDD0DA6-F024-4D62-8DBC-3008F8609A19}" srcOrd="1" destOrd="0" presId="urn:microsoft.com/office/officeart/2018/5/layout/CenteredIconLabelDescriptionList"/>
    <dgm:cxn modelId="{52308E62-D992-4A88-9525-31893E761487}" type="presParOf" srcId="{2C788FFE-0586-4CB4-9465-6CE28C1366C8}" destId="{4BECF617-ECB2-4EA3-801B-E468F144A11B}" srcOrd="2" destOrd="0" presId="urn:microsoft.com/office/officeart/2018/5/layout/CenteredIconLabelDescriptionList"/>
    <dgm:cxn modelId="{5A3B767B-6295-4975-85D2-09929B4ED650}" type="presParOf" srcId="{4BECF617-ECB2-4EA3-801B-E468F144A11B}" destId="{6288A7C3-F695-4B88-99CC-0AC7ED4CAC39}" srcOrd="0" destOrd="0" presId="urn:microsoft.com/office/officeart/2018/5/layout/CenteredIconLabelDescriptionList"/>
    <dgm:cxn modelId="{3DB27D0D-0A3C-4492-BF65-A90E041D858B}" type="presParOf" srcId="{4BECF617-ECB2-4EA3-801B-E468F144A11B}" destId="{1CB949C5-61EF-41AA-B34F-ADC6229857D1}" srcOrd="1" destOrd="0" presId="urn:microsoft.com/office/officeart/2018/5/layout/CenteredIconLabelDescriptionList"/>
    <dgm:cxn modelId="{D47A0652-CC6B-41DF-BC16-3D936C51D001}" type="presParOf" srcId="{4BECF617-ECB2-4EA3-801B-E468F144A11B}" destId="{7EDAE483-08ED-4750-A737-1A112F59FBE5}" srcOrd="2" destOrd="0" presId="urn:microsoft.com/office/officeart/2018/5/layout/CenteredIconLabelDescriptionList"/>
    <dgm:cxn modelId="{6A02E1A4-CB09-49C1-95D2-D3423B870A8E}" type="presParOf" srcId="{4BECF617-ECB2-4EA3-801B-E468F144A11B}" destId="{0D00298C-75C6-463A-AC0E-251FED2E55A9}" srcOrd="3" destOrd="0" presId="urn:microsoft.com/office/officeart/2018/5/layout/CenteredIconLabelDescriptionList"/>
    <dgm:cxn modelId="{7527C440-FC9E-45BC-BBF3-9CD9F1C1DB4A}" type="presParOf" srcId="{4BECF617-ECB2-4EA3-801B-E468F144A11B}" destId="{53B8037F-B1C4-468E-AE57-1DD605111B3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D7-8DA6-4C83-82B7-DA294584F575}">
      <dsp:nvSpPr>
        <dsp:cNvPr id="0" name=""/>
        <dsp:cNvSpPr/>
      </dsp:nvSpPr>
      <dsp:spPr>
        <a:xfrm>
          <a:off x="2069230" y="69971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36FBB-444B-4DD4-962A-2CD45A833D72}">
      <dsp:nvSpPr>
        <dsp:cNvPr id="0" name=""/>
        <dsp:cNvSpPr/>
      </dsp:nvSpPr>
      <dsp:spPr>
        <a:xfrm>
          <a:off x="665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Arrays</a:t>
          </a:r>
        </a:p>
      </dsp:txBody>
      <dsp:txXfrm>
        <a:off x="665230" y="2342372"/>
        <a:ext cx="4320000" cy="648000"/>
      </dsp:txXfrm>
    </dsp:sp>
    <dsp:sp modelId="{58C4FB18-16DD-4610-88AB-DC0E59C393AE}">
      <dsp:nvSpPr>
        <dsp:cNvPr id="0" name=""/>
        <dsp:cNvSpPr/>
      </dsp:nvSpPr>
      <dsp:spPr>
        <a:xfrm>
          <a:off x="665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100000"/>
            </a:lnSpc>
            <a:spcBef>
              <a:spcPct val="0"/>
            </a:spcBef>
            <a:spcAft>
              <a:spcPct val="35000"/>
            </a:spcAft>
            <a:buNone/>
          </a:pPr>
          <a:r>
            <a:rPr lang="en-US" sz="1700" kern="1200" dirty="0" err="1"/>
            <a:t>Tipos</a:t>
          </a:r>
          <a:r>
            <a:rPr lang="en-US" sz="1700" kern="1200" dirty="0"/>
            <a:t> simples, </a:t>
          </a:r>
          <a:r>
            <a:rPr lang="en-US" sz="1700" kern="1200" dirty="0" err="1"/>
            <a:t>como</a:t>
          </a:r>
          <a:r>
            <a:rPr lang="en-US" sz="1700" kern="1200" dirty="0"/>
            <a:t> </a:t>
          </a:r>
          <a:r>
            <a:rPr lang="en-US" sz="1700" kern="1200" dirty="0" err="1"/>
            <a:t>números</a:t>
          </a:r>
          <a:endParaRPr lang="en-US" sz="1700" kern="1200" dirty="0"/>
        </a:p>
        <a:p>
          <a:pPr marL="0" lvl="0" indent="0" algn="ctr" defTabSz="755650">
            <a:lnSpc>
              <a:spcPct val="100000"/>
            </a:lnSpc>
            <a:spcBef>
              <a:spcPct val="0"/>
            </a:spcBef>
            <a:spcAft>
              <a:spcPct val="35000"/>
            </a:spcAft>
            <a:buNone/>
          </a:pPr>
          <a:r>
            <a:rPr lang="pt-BR" sz="1700" kern="1200" dirty="0"/>
            <a:t>Todos devem ser do mesmo tipo</a:t>
          </a:r>
          <a:endParaRPr lang="en-US" sz="1700" kern="1200" dirty="0"/>
        </a:p>
      </dsp:txBody>
      <dsp:txXfrm>
        <a:off x="665230" y="3051143"/>
        <a:ext cx="4320000" cy="687103"/>
      </dsp:txXfrm>
    </dsp:sp>
    <dsp:sp modelId="{6288A7C3-F695-4B88-99CC-0AC7ED4CAC39}">
      <dsp:nvSpPr>
        <dsp:cNvPr id="0" name=""/>
        <dsp:cNvSpPr/>
      </dsp:nvSpPr>
      <dsp:spPr>
        <a:xfrm>
          <a:off x="7145230" y="69971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AE483-08ED-4750-A737-1A112F59FBE5}">
      <dsp:nvSpPr>
        <dsp:cNvPr id="0" name=""/>
        <dsp:cNvSpPr/>
      </dsp:nvSpPr>
      <dsp:spPr>
        <a:xfrm>
          <a:off x="5741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err="1"/>
            <a:t>Listas</a:t>
          </a:r>
          <a:endParaRPr lang="en-US" sz="3600" kern="1200" dirty="0"/>
        </a:p>
      </dsp:txBody>
      <dsp:txXfrm>
        <a:off x="5741230" y="2342372"/>
        <a:ext cx="4320000" cy="648000"/>
      </dsp:txXfrm>
    </dsp:sp>
    <dsp:sp modelId="{53B8037F-B1C4-468E-AE57-1DD605111B33}">
      <dsp:nvSpPr>
        <dsp:cNvPr id="0" name=""/>
        <dsp:cNvSpPr/>
      </dsp:nvSpPr>
      <dsp:spPr>
        <a:xfrm>
          <a:off x="5741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Armazene qualquer coisa</a:t>
          </a:r>
          <a:endParaRPr lang="en-US" sz="1700" kern="1200" dirty="0"/>
        </a:p>
        <a:p>
          <a:pPr marL="0" lvl="0" indent="0" algn="ctr" defTabSz="755650">
            <a:lnSpc>
              <a:spcPct val="100000"/>
            </a:lnSpc>
            <a:spcBef>
              <a:spcPct val="0"/>
            </a:spcBef>
            <a:spcAft>
              <a:spcPct val="35000"/>
            </a:spcAft>
            <a:buNone/>
          </a:pPr>
          <a:r>
            <a:rPr lang="en-US" sz="1700" kern="1200" dirty="0"/>
            <a:t>Armazene qualquer tipo</a:t>
          </a:r>
        </a:p>
      </dsp:txBody>
      <dsp:txXfrm>
        <a:off x="5741230" y="3051143"/>
        <a:ext cx="4320000" cy="687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D7-8DA6-4C83-82B7-DA294584F575}">
      <dsp:nvSpPr>
        <dsp:cNvPr id="0" name=""/>
        <dsp:cNvSpPr/>
      </dsp:nvSpPr>
      <dsp:spPr>
        <a:xfrm>
          <a:off x="2069230" y="699715"/>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36FBB-444B-4DD4-962A-2CD45A833D72}">
      <dsp:nvSpPr>
        <dsp:cNvPr id="0" name=""/>
        <dsp:cNvSpPr/>
      </dsp:nvSpPr>
      <dsp:spPr>
        <a:xfrm>
          <a:off x="665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err="1"/>
            <a:t>Dicionários</a:t>
          </a:r>
          <a:endParaRPr lang="en-US" sz="3600" kern="1200" dirty="0"/>
        </a:p>
      </dsp:txBody>
      <dsp:txXfrm>
        <a:off x="665230" y="2342372"/>
        <a:ext cx="4320000" cy="648000"/>
      </dsp:txXfrm>
    </dsp:sp>
    <dsp:sp modelId="{58C4FB18-16DD-4610-88AB-DC0E59C393AE}">
      <dsp:nvSpPr>
        <dsp:cNvPr id="0" name=""/>
        <dsp:cNvSpPr/>
      </dsp:nvSpPr>
      <dsp:spPr>
        <a:xfrm>
          <a:off x="665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Pares </a:t>
          </a:r>
          <a:r>
            <a:rPr lang="en-US" sz="1700" kern="1200" dirty="0" err="1"/>
            <a:t>chave</a:t>
          </a:r>
          <a:r>
            <a:rPr lang="en-US" sz="1700" kern="1200" dirty="0"/>
            <a:t> / valor</a:t>
          </a:r>
        </a:p>
        <a:p>
          <a:pPr marL="0" lvl="0" indent="0" algn="ctr" defTabSz="755650">
            <a:lnSpc>
              <a:spcPct val="100000"/>
            </a:lnSpc>
            <a:spcBef>
              <a:spcPct val="0"/>
            </a:spcBef>
            <a:spcAft>
              <a:spcPct val="35000"/>
            </a:spcAft>
            <a:buNone/>
          </a:pPr>
          <a:r>
            <a:rPr lang="pt-BR" sz="1700" kern="1200" dirty="0"/>
            <a:t>Ordem de armazenamento não garantida</a:t>
          </a:r>
          <a:endParaRPr lang="en-US" sz="1700" kern="1200" dirty="0"/>
        </a:p>
      </dsp:txBody>
      <dsp:txXfrm>
        <a:off x="665230" y="3051143"/>
        <a:ext cx="4320000" cy="687103"/>
      </dsp:txXfrm>
    </dsp:sp>
    <dsp:sp modelId="{6288A7C3-F695-4B88-99CC-0AC7ED4CAC39}">
      <dsp:nvSpPr>
        <dsp:cNvPr id="0" name=""/>
        <dsp:cNvSpPr/>
      </dsp:nvSpPr>
      <dsp:spPr>
        <a:xfrm>
          <a:off x="7145230" y="69971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AE483-08ED-4750-A737-1A112F59FBE5}">
      <dsp:nvSpPr>
        <dsp:cNvPr id="0" name=""/>
        <dsp:cNvSpPr/>
      </dsp:nvSpPr>
      <dsp:spPr>
        <a:xfrm>
          <a:off x="5741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err="1"/>
            <a:t>Listas</a:t>
          </a:r>
          <a:endParaRPr lang="en-US" sz="3600" kern="1200" dirty="0"/>
        </a:p>
      </dsp:txBody>
      <dsp:txXfrm>
        <a:off x="5741230" y="2342372"/>
        <a:ext cx="4320000" cy="648000"/>
      </dsp:txXfrm>
    </dsp:sp>
    <dsp:sp modelId="{53B8037F-B1C4-468E-AE57-1DD605111B33}">
      <dsp:nvSpPr>
        <dsp:cNvPr id="0" name=""/>
        <dsp:cNvSpPr/>
      </dsp:nvSpPr>
      <dsp:spPr>
        <a:xfrm>
          <a:off x="5741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err="1"/>
            <a:t>Índice</a:t>
          </a:r>
          <a:r>
            <a:rPr lang="en-US" sz="1700" kern="1200" dirty="0"/>
            <a:t> </a:t>
          </a:r>
          <a:r>
            <a:rPr lang="en-US" sz="1700" kern="1200" dirty="0" err="1"/>
            <a:t>baseado</a:t>
          </a:r>
          <a:r>
            <a:rPr lang="en-US" sz="1700" kern="1200" dirty="0"/>
            <a:t> em zero</a:t>
          </a:r>
        </a:p>
        <a:p>
          <a:pPr marL="0" lvl="0" indent="0" algn="ctr" defTabSz="755650">
            <a:lnSpc>
              <a:spcPct val="100000"/>
            </a:lnSpc>
            <a:spcBef>
              <a:spcPct val="0"/>
            </a:spcBef>
            <a:spcAft>
              <a:spcPct val="35000"/>
            </a:spcAft>
            <a:buNone/>
          </a:pPr>
          <a:r>
            <a:rPr lang="en-US" sz="1700" kern="1200" dirty="0"/>
            <a:t>Ordem de armazenamento garantida</a:t>
          </a:r>
        </a:p>
      </dsp:txBody>
      <dsp:txXfrm>
        <a:off x="5741230" y="3051143"/>
        <a:ext cx="4320000" cy="68710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8:34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8:34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8:40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8718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19415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8:49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02583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35.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34.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3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Collections</a:t>
            </a:r>
            <a:br>
              <a:rPr lang="en-US" dirty="0">
                <a:solidFill>
                  <a:schemeClr val="bg1"/>
                </a:solidFill>
              </a:rPr>
            </a:br>
            <a:r>
              <a:rPr lang="en-US" dirty="0">
                <a:solidFill>
                  <a:schemeClr val="bg1"/>
                </a:solidFill>
              </a:rPr>
              <a:t>(</a:t>
            </a:r>
            <a:r>
              <a:rPr lang="en-US" dirty="0" err="1">
                <a:solidFill>
                  <a:schemeClr val="bg1"/>
                </a:solidFill>
              </a:rPr>
              <a:t>Coleções</a:t>
            </a:r>
            <a:r>
              <a:rPr lang="en-US" dirty="0">
                <a:solidFill>
                  <a:schemeClr val="bg1"/>
                </a:solidFill>
              </a:rPr>
              <a:t>)</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Listas são coleções de itens</a:t>
            </a:r>
            <a:endParaRPr lang="en-US" b="1" dirty="0"/>
          </a:p>
        </p:txBody>
      </p:sp>
      <p:sp>
        <p:nvSpPr>
          <p:cNvPr id="5" name="Text Placeholder 4"/>
          <p:cNvSpPr>
            <a:spLocks noGrp="1"/>
          </p:cNvSpPr>
          <p:nvPr>
            <p:ph type="body" sz="quarter" idx="10"/>
          </p:nvPr>
        </p:nvSpPr>
        <p:spPr>
          <a:xfrm>
            <a:off x="365760" y="1363662"/>
            <a:ext cx="11704320" cy="3748719"/>
          </a:xfrm>
        </p:spPr>
        <p:txBody>
          <a:bodyPr/>
          <a:lstStyle/>
          <a:p>
            <a:r>
              <a:rPr lang="en-CA" dirty="0"/>
              <a:t>names = [</a:t>
            </a:r>
            <a:r>
              <a:rPr lang="en-CA" dirty="0">
                <a:solidFill>
                  <a:srgbClr val="C00000"/>
                </a:solidFill>
              </a:rPr>
              <a:t>'Cynthia'</a:t>
            </a:r>
            <a:r>
              <a:rPr lang="en-CA" dirty="0"/>
              <a:t>, </a:t>
            </a:r>
            <a:r>
              <a:rPr lang="en-CA" dirty="0">
                <a:solidFill>
                  <a:srgbClr val="C00000"/>
                </a:solidFill>
              </a:rPr>
              <a:t>'Gustavo'</a:t>
            </a:r>
            <a:r>
              <a:rPr lang="en-CA" dirty="0"/>
              <a:t>]</a:t>
            </a:r>
          </a:p>
          <a:p>
            <a:r>
              <a:rPr lang="en-CA" dirty="0"/>
              <a:t>scores = []</a:t>
            </a:r>
          </a:p>
          <a:p>
            <a:r>
              <a:rPr lang="en-CA" dirty="0" err="1"/>
              <a:t>scores.append</a:t>
            </a:r>
            <a:r>
              <a:rPr lang="en-CA" dirty="0"/>
              <a:t>(98) </a:t>
            </a:r>
            <a:r>
              <a:rPr lang="en-CA" dirty="0">
                <a:solidFill>
                  <a:schemeClr val="tx2">
                    <a:lumMod val="75000"/>
                  </a:schemeClr>
                </a:solidFill>
              </a:rPr>
              <a:t># </a:t>
            </a:r>
            <a:r>
              <a:rPr lang="pt-BR" dirty="0">
                <a:solidFill>
                  <a:schemeClr val="tx2">
                    <a:lumMod val="75000"/>
                  </a:schemeClr>
                </a:solidFill>
              </a:rPr>
              <a:t>Adicionar novo item ao final</a:t>
            </a:r>
            <a:endParaRPr lang="en-CA" dirty="0">
              <a:solidFill>
                <a:schemeClr val="tx2">
                  <a:lumMod val="75000"/>
                </a:schemeClr>
              </a:solidFill>
            </a:endParaRPr>
          </a:p>
          <a:p>
            <a:r>
              <a:rPr lang="en-CA" dirty="0" err="1"/>
              <a:t>scores.append</a:t>
            </a:r>
            <a:r>
              <a:rPr lang="en-CA" dirty="0"/>
              <a:t>(99)</a:t>
            </a:r>
          </a:p>
          <a:p>
            <a:r>
              <a:rPr lang="en-CA" dirty="0"/>
              <a:t>print(names)</a:t>
            </a:r>
          </a:p>
          <a:p>
            <a:r>
              <a:rPr lang="en-CA" dirty="0"/>
              <a:t>print(scores)</a:t>
            </a:r>
          </a:p>
          <a:p>
            <a:r>
              <a:rPr lang="en-CA" dirty="0"/>
              <a:t>print(scores[1]) </a:t>
            </a:r>
            <a:r>
              <a:rPr lang="en-CA" dirty="0">
                <a:solidFill>
                  <a:schemeClr val="tx2">
                    <a:lumMod val="75000"/>
                  </a:schemeClr>
                </a:solidFill>
              </a:rPr>
              <a:t># </a:t>
            </a:r>
            <a:r>
              <a:rPr lang="pt-BR" dirty="0">
                <a:solidFill>
                  <a:schemeClr val="tx2">
                    <a:lumMod val="75000"/>
                  </a:schemeClr>
                </a:solidFill>
              </a:rPr>
              <a:t>As coleções são indexadas a zero</a:t>
            </a:r>
            <a:endParaRPr lang="en-CA" dirty="0">
              <a:solidFill>
                <a:schemeClr val="tx2">
                  <a:lumMod val="75000"/>
                </a:schemeClr>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['Cynthia', 'Gustavo']</a:t>
            </a:r>
          </a:p>
          <a:p>
            <a:r>
              <a:rPr lang="en-CA" dirty="0">
                <a:solidFill>
                  <a:schemeClr val="bg1"/>
                </a:solidFill>
              </a:rPr>
              <a:t>[98, 99]</a:t>
            </a:r>
          </a:p>
          <a:p>
            <a:r>
              <a:rPr lang="en-CA" dirty="0">
                <a:solidFill>
                  <a:schemeClr val="bg1"/>
                </a:solidFill>
              </a:rPr>
              <a:t>99</a:t>
            </a:r>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0037-672F-4ED4-8BBB-D4D16A355BD7}"/>
              </a:ext>
            </a:extLst>
          </p:cNvPr>
          <p:cNvSpPr>
            <a:spLocks noGrp="1"/>
          </p:cNvSpPr>
          <p:nvPr>
            <p:ph type="title"/>
          </p:nvPr>
        </p:nvSpPr>
        <p:spPr/>
        <p:txBody>
          <a:bodyPr/>
          <a:lstStyle/>
          <a:p>
            <a:r>
              <a:rPr lang="en-US" b="1" dirty="0"/>
              <a:t>Arrays </a:t>
            </a:r>
            <a:r>
              <a:rPr lang="pt-BR" b="1" dirty="0"/>
              <a:t>também são coleções de itens</a:t>
            </a:r>
            <a:endParaRPr lang="en-US" b="1" dirty="0"/>
          </a:p>
        </p:txBody>
      </p:sp>
      <p:sp>
        <p:nvSpPr>
          <p:cNvPr id="3" name="Text Placeholder 2">
            <a:extLst>
              <a:ext uri="{FF2B5EF4-FFF2-40B4-BE49-F238E27FC236}">
                <a16:creationId xmlns:a16="http://schemas.microsoft.com/office/drawing/2014/main" id="{3D359FBF-19B9-4836-8CEB-AD32E6B51B64}"/>
              </a:ext>
            </a:extLst>
          </p:cNvPr>
          <p:cNvSpPr>
            <a:spLocks noGrp="1"/>
          </p:cNvSpPr>
          <p:nvPr>
            <p:ph type="body" sz="quarter" idx="10"/>
          </p:nvPr>
        </p:nvSpPr>
        <p:spPr>
          <a:xfrm>
            <a:off x="365760" y="1363662"/>
            <a:ext cx="11704320" cy="3228576"/>
          </a:xfrm>
        </p:spPr>
        <p:txBody>
          <a:bodyPr/>
          <a:lstStyle/>
          <a:p>
            <a:r>
              <a:rPr lang="en-US" dirty="0"/>
              <a:t>from array import array</a:t>
            </a:r>
          </a:p>
          <a:p>
            <a:r>
              <a:rPr lang="en-US" dirty="0"/>
              <a:t>scores = array(</a:t>
            </a:r>
            <a:r>
              <a:rPr lang="en-US" dirty="0">
                <a:solidFill>
                  <a:srgbClr val="C00000"/>
                </a:solidFill>
              </a:rPr>
              <a:t>'d'</a:t>
            </a:r>
            <a:r>
              <a:rPr lang="en-US" dirty="0"/>
              <a:t>)</a:t>
            </a:r>
          </a:p>
          <a:p>
            <a:r>
              <a:rPr lang="en-US" dirty="0" err="1"/>
              <a:t>scores.append</a:t>
            </a:r>
            <a:r>
              <a:rPr lang="en-US" dirty="0"/>
              <a:t>(97)</a:t>
            </a:r>
          </a:p>
          <a:p>
            <a:r>
              <a:rPr lang="en-US" dirty="0" err="1"/>
              <a:t>scores.append</a:t>
            </a:r>
            <a:r>
              <a:rPr lang="en-US" dirty="0"/>
              <a:t>(98)</a:t>
            </a:r>
          </a:p>
          <a:p>
            <a:r>
              <a:rPr lang="en-US" dirty="0"/>
              <a:t>print(scores)</a:t>
            </a:r>
          </a:p>
          <a:p>
            <a:r>
              <a:rPr lang="en-US" dirty="0"/>
              <a:t>print(scores[1])</a:t>
            </a:r>
          </a:p>
        </p:txBody>
      </p:sp>
      <p:sp>
        <p:nvSpPr>
          <p:cNvPr id="4" name="Text Placeholder 4">
            <a:extLst>
              <a:ext uri="{FF2B5EF4-FFF2-40B4-BE49-F238E27FC236}">
                <a16:creationId xmlns:a16="http://schemas.microsoft.com/office/drawing/2014/main" id="{669E65A9-3AEC-4B14-9ADC-B81D40221537}"/>
              </a:ext>
            </a:extLst>
          </p:cNvPr>
          <p:cNvSpPr txBox="1">
            <a:spLocks/>
          </p:cNvSpPr>
          <p:nvPr/>
        </p:nvSpPr>
        <p:spPr>
          <a:xfrm>
            <a:off x="365760" y="466177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array('d', [97.0, 98.0])</a:t>
            </a:r>
            <a:endParaRPr lang="en-CA" dirty="0"/>
          </a:p>
          <a:p>
            <a:r>
              <a:rPr lang="en-CA" dirty="0">
                <a:solidFill>
                  <a:schemeClr val="bg1"/>
                </a:solidFill>
              </a:rPr>
              <a:t>98.0</a:t>
            </a:r>
          </a:p>
        </p:txBody>
      </p:sp>
    </p:spTree>
    <p:extLst>
      <p:ext uri="{BB962C8B-B14F-4D97-AF65-F5344CB8AC3E}">
        <p14:creationId xmlns:p14="http://schemas.microsoft.com/office/powerpoint/2010/main" val="4202128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13D05-A43B-43BC-BDB2-8A45F7BF9EF9}"/>
              </a:ext>
            </a:extLst>
          </p:cNvPr>
          <p:cNvSpPr>
            <a:spLocks noGrp="1"/>
          </p:cNvSpPr>
          <p:nvPr>
            <p:ph type="title"/>
          </p:nvPr>
        </p:nvSpPr>
        <p:spPr>
          <a:xfrm>
            <a:off x="855007" y="372393"/>
            <a:ext cx="10726460" cy="1351952"/>
          </a:xfrm>
        </p:spPr>
        <p:txBody>
          <a:bodyPr vert="horz" lIns="91440" tIns="45720" rIns="91440" bIns="45720" rtlCol="0" anchor="ctr">
            <a:normAutofit/>
          </a:bodyPr>
          <a:lstStyle/>
          <a:p>
            <a:pPr defTabSz="914400"/>
            <a:r>
              <a:rPr lang="en-US" sz="4400" dirty="0">
                <a:solidFill>
                  <a:schemeClr val="tx1"/>
                </a:solidFill>
                <a:ea typeface="+mj-ea"/>
                <a:cs typeface="+mj-cs"/>
              </a:rPr>
              <a:t>Qual é a </a:t>
            </a:r>
            <a:r>
              <a:rPr lang="en-US" sz="4400" dirty="0" err="1">
                <a:solidFill>
                  <a:schemeClr val="tx1"/>
                </a:solidFill>
                <a:ea typeface="+mj-ea"/>
                <a:cs typeface="+mj-cs"/>
              </a:rPr>
              <a:t>diferença</a:t>
            </a:r>
            <a:r>
              <a:rPr lang="en-US" sz="4400" dirty="0">
                <a:solidFill>
                  <a:schemeClr val="tx1"/>
                </a:solidFill>
                <a:ea typeface="+mj-ea"/>
                <a:cs typeface="+mj-cs"/>
              </a:rPr>
              <a:t>?</a:t>
            </a:r>
            <a:endParaRPr lang="en-US" sz="4400" kern="1200" dirty="0">
              <a:solidFill>
                <a:schemeClr val="tx1"/>
              </a:solidFill>
              <a:latin typeface="+mj-lt"/>
              <a:ea typeface="+mj-ea"/>
              <a:cs typeface="+mj-cs"/>
            </a:endParaRPr>
          </a:p>
        </p:txBody>
      </p:sp>
      <p:graphicFrame>
        <p:nvGraphicFramePr>
          <p:cNvPr id="7" name="Text Placeholder 4">
            <a:extLst>
              <a:ext uri="{FF2B5EF4-FFF2-40B4-BE49-F238E27FC236}">
                <a16:creationId xmlns:a16="http://schemas.microsoft.com/office/drawing/2014/main" id="{8B948C02-8781-4B28-84FF-D250FE3850F0}"/>
              </a:ext>
            </a:extLst>
          </p:cNvPr>
          <p:cNvGraphicFramePr/>
          <p:nvPr>
            <p:extLst>
              <p:ext uri="{D42A27DB-BD31-4B8C-83A1-F6EECF244321}">
                <p14:modId xmlns:p14="http://schemas.microsoft.com/office/powerpoint/2010/main" val="2128755630"/>
              </p:ext>
            </p:extLst>
          </p:nvPr>
        </p:nvGraphicFramePr>
        <p:xfrm>
          <a:off x="855007" y="1861968"/>
          <a:ext cx="10726460" cy="443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98341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a:t>Operações</a:t>
            </a:r>
            <a:r>
              <a:rPr lang="en-US" b="1" dirty="0"/>
              <a:t> </a:t>
            </a:r>
            <a:r>
              <a:rPr lang="en-US" b="1" dirty="0" err="1"/>
              <a:t>comuns</a:t>
            </a:r>
            <a:endParaRPr lang="en-US" b="1" dirty="0"/>
          </a:p>
        </p:txBody>
      </p:sp>
      <p:sp>
        <p:nvSpPr>
          <p:cNvPr id="5" name="Text Placeholder 4"/>
          <p:cNvSpPr>
            <a:spLocks noGrp="1"/>
          </p:cNvSpPr>
          <p:nvPr>
            <p:ph type="body" sz="quarter" idx="10"/>
          </p:nvPr>
        </p:nvSpPr>
        <p:spPr>
          <a:xfrm>
            <a:off x="365760" y="1371600"/>
            <a:ext cx="11704320" cy="3228576"/>
          </a:xfrm>
        </p:spPr>
        <p:txBody>
          <a:bodyPr/>
          <a:lstStyle/>
          <a:p>
            <a:r>
              <a:rPr lang="en-CA" dirty="0"/>
              <a:t>names = [</a:t>
            </a:r>
            <a:r>
              <a:rPr lang="en-CA" dirty="0">
                <a:solidFill>
                  <a:srgbClr val="C00000"/>
                </a:solidFill>
              </a:rPr>
              <a:t>'Cynthia'</a:t>
            </a:r>
            <a:r>
              <a:rPr lang="en-CA" dirty="0"/>
              <a:t>, </a:t>
            </a:r>
            <a:r>
              <a:rPr lang="en-CA" dirty="0">
                <a:solidFill>
                  <a:srgbClr val="C00000"/>
                </a:solidFill>
              </a:rPr>
              <a:t>'Gustavo'</a:t>
            </a:r>
            <a:r>
              <a:rPr lang="en-CA" dirty="0"/>
              <a:t>]</a:t>
            </a:r>
          </a:p>
          <a:p>
            <a:r>
              <a:rPr lang="en-CA" dirty="0"/>
              <a:t>print(</a:t>
            </a:r>
            <a:r>
              <a:rPr lang="en-CA" dirty="0" err="1"/>
              <a:t>len</a:t>
            </a:r>
            <a:r>
              <a:rPr lang="en-CA" dirty="0"/>
              <a:t>(names)) </a:t>
            </a:r>
            <a:r>
              <a:rPr lang="en-CA" dirty="0">
                <a:solidFill>
                  <a:schemeClr val="tx2">
                    <a:lumMod val="75000"/>
                  </a:schemeClr>
                </a:solidFill>
              </a:rPr>
              <a:t># </a:t>
            </a:r>
            <a:r>
              <a:rPr lang="pt-BR" dirty="0">
                <a:solidFill>
                  <a:schemeClr val="tx2">
                    <a:lumMod val="75000"/>
                  </a:schemeClr>
                </a:solidFill>
              </a:rPr>
              <a:t>Obter o número de itens</a:t>
            </a:r>
            <a:endParaRPr lang="en-CA" dirty="0">
              <a:solidFill>
                <a:schemeClr val="tx2">
                  <a:lumMod val="75000"/>
                </a:schemeClr>
              </a:solidFill>
            </a:endParaRPr>
          </a:p>
          <a:p>
            <a:r>
              <a:rPr lang="en-CA" dirty="0" err="1"/>
              <a:t>names.insert</a:t>
            </a:r>
            <a:r>
              <a:rPr lang="en-CA" dirty="0"/>
              <a:t>(0, </a:t>
            </a:r>
            <a:r>
              <a:rPr lang="en-CA" dirty="0">
                <a:solidFill>
                  <a:srgbClr val="C00000"/>
                </a:solidFill>
              </a:rPr>
              <a:t>'Bill'</a:t>
            </a:r>
            <a:r>
              <a:rPr lang="en-CA" dirty="0"/>
              <a:t>) </a:t>
            </a:r>
            <a:r>
              <a:rPr lang="en-CA" dirty="0">
                <a:solidFill>
                  <a:schemeClr val="tx2">
                    <a:lumMod val="75000"/>
                  </a:schemeClr>
                </a:solidFill>
              </a:rPr>
              <a:t># </a:t>
            </a:r>
            <a:r>
              <a:rPr lang="en-CA" dirty="0" err="1">
                <a:solidFill>
                  <a:schemeClr val="tx2">
                    <a:lumMod val="75000"/>
                  </a:schemeClr>
                </a:solidFill>
              </a:rPr>
              <a:t>Inserir</a:t>
            </a:r>
            <a:r>
              <a:rPr lang="en-CA" dirty="0">
                <a:solidFill>
                  <a:schemeClr val="tx2">
                    <a:lumMod val="75000"/>
                  </a:schemeClr>
                </a:solidFill>
              </a:rPr>
              <a:t> antes do </a:t>
            </a:r>
            <a:r>
              <a:rPr lang="en-CA" dirty="0" err="1">
                <a:solidFill>
                  <a:schemeClr val="tx2">
                    <a:lumMod val="75000"/>
                  </a:schemeClr>
                </a:solidFill>
              </a:rPr>
              <a:t>índice</a:t>
            </a:r>
            <a:endParaRPr lang="en-CA" dirty="0">
              <a:solidFill>
                <a:schemeClr val="tx2">
                  <a:lumMod val="75000"/>
                </a:schemeClr>
              </a:solidFill>
            </a:endParaRPr>
          </a:p>
          <a:p>
            <a:r>
              <a:rPr lang="en-CA" dirty="0"/>
              <a:t>print(names)</a:t>
            </a:r>
          </a:p>
          <a:p>
            <a:r>
              <a:rPr lang="en-CA" dirty="0" err="1"/>
              <a:t>names.sort</a:t>
            </a:r>
            <a:r>
              <a:rPr lang="en-CA" dirty="0"/>
              <a:t>()</a:t>
            </a:r>
          </a:p>
          <a:p>
            <a:r>
              <a:rPr lang="en-CA" dirty="0"/>
              <a:t>print(names)</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2</a:t>
            </a:r>
          </a:p>
          <a:p>
            <a:r>
              <a:rPr lang="en-CA" dirty="0">
                <a:solidFill>
                  <a:schemeClr val="bg1"/>
                </a:solidFill>
              </a:rPr>
              <a:t>['Bill', 'Cynthia', 'Gustavo']</a:t>
            </a:r>
          </a:p>
          <a:p>
            <a:r>
              <a:rPr lang="en-CA" dirty="0">
                <a:solidFill>
                  <a:schemeClr val="bg1"/>
                </a:solidFill>
              </a:rPr>
              <a:t>['Bill', 'Cynthia', 'Gustavo']</a:t>
            </a:r>
          </a:p>
        </p:txBody>
      </p:sp>
    </p:spTree>
    <p:extLst>
      <p:ext uri="{BB962C8B-B14F-4D97-AF65-F5344CB8AC3E}">
        <p14:creationId xmlns:p14="http://schemas.microsoft.com/office/powerpoint/2010/main" val="325703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a:t>Recuperando</a:t>
            </a:r>
            <a:r>
              <a:rPr lang="en-US" b="1" dirty="0"/>
              <a:t> </a:t>
            </a:r>
            <a:r>
              <a:rPr lang="en-US" b="1" dirty="0" err="1"/>
              <a:t>intervalos</a:t>
            </a:r>
            <a:endParaRPr lang="en-US" b="1" dirty="0"/>
          </a:p>
        </p:txBody>
      </p:sp>
      <p:sp>
        <p:nvSpPr>
          <p:cNvPr id="5" name="Text Placeholder 4"/>
          <p:cNvSpPr>
            <a:spLocks noGrp="1"/>
          </p:cNvSpPr>
          <p:nvPr>
            <p:ph type="body" sz="quarter" idx="10"/>
          </p:nvPr>
        </p:nvSpPr>
        <p:spPr>
          <a:xfrm>
            <a:off x="365760" y="1371600"/>
            <a:ext cx="11704320" cy="3228576"/>
          </a:xfrm>
        </p:spPr>
        <p:txBody>
          <a:bodyPr/>
          <a:lstStyle/>
          <a:p>
            <a:r>
              <a:rPr lang="en-CA" dirty="0"/>
              <a:t>names = [</a:t>
            </a:r>
            <a:r>
              <a:rPr lang="en-CA" dirty="0">
                <a:solidFill>
                  <a:srgbClr val="C00000"/>
                </a:solidFill>
              </a:rPr>
              <a:t>'Susan'</a:t>
            </a:r>
            <a:r>
              <a:rPr lang="en-CA" dirty="0"/>
              <a:t>, </a:t>
            </a:r>
            <a:r>
              <a:rPr lang="en-CA" dirty="0">
                <a:solidFill>
                  <a:srgbClr val="C00000"/>
                </a:solidFill>
              </a:rPr>
              <a:t>'Christopher'</a:t>
            </a:r>
            <a:r>
              <a:rPr lang="en-CA" dirty="0"/>
              <a:t>,</a:t>
            </a:r>
            <a:r>
              <a:rPr lang="en-CA" dirty="0">
                <a:solidFill>
                  <a:srgbClr val="C00000"/>
                </a:solidFill>
              </a:rPr>
              <a:t> 'Bill'</a:t>
            </a:r>
            <a:r>
              <a:rPr lang="en-CA" dirty="0"/>
              <a:t>]</a:t>
            </a:r>
          </a:p>
          <a:p>
            <a:r>
              <a:rPr lang="en-CA" dirty="0"/>
              <a:t>presenters = names[0:2] </a:t>
            </a:r>
            <a:r>
              <a:rPr lang="en-CA" dirty="0">
                <a:solidFill>
                  <a:schemeClr val="tx2">
                    <a:lumMod val="75000"/>
                  </a:schemeClr>
                </a:solidFill>
              </a:rPr>
              <a:t># Get the first two items</a:t>
            </a:r>
          </a:p>
          <a:p>
            <a:r>
              <a:rPr lang="en-CA" dirty="0">
                <a:solidFill>
                  <a:schemeClr val="tx2">
                    <a:lumMod val="75000"/>
                  </a:schemeClr>
                </a:solidFill>
              </a:rPr>
              <a:t># Starting index and number of items to retrieve</a:t>
            </a:r>
          </a:p>
          <a:p>
            <a:endParaRPr lang="en-CA" dirty="0"/>
          </a:p>
          <a:p>
            <a:r>
              <a:rPr lang="en-CA" dirty="0"/>
              <a:t>print(names)</a:t>
            </a:r>
          </a:p>
          <a:p>
            <a:r>
              <a:rPr lang="en-CA" dirty="0"/>
              <a:t>print(presenters)</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['Cynthia', 'Gustavo', 'Bill']</a:t>
            </a:r>
          </a:p>
          <a:p>
            <a:r>
              <a:rPr lang="en-CA" dirty="0">
                <a:solidFill>
                  <a:schemeClr val="bg1"/>
                </a:solidFill>
              </a:rPr>
              <a:t>['Cynthia', 'Gustavo']</a:t>
            </a:r>
          </a:p>
        </p:txBody>
      </p:sp>
    </p:spTree>
    <p:extLst>
      <p:ext uri="{BB962C8B-B14F-4D97-AF65-F5344CB8AC3E}">
        <p14:creationId xmlns:p14="http://schemas.microsoft.com/office/powerpoint/2010/main" val="248425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a:t>Dicionários</a:t>
            </a:r>
            <a:endParaRPr lang="en-US" b="1" dirty="0"/>
          </a:p>
        </p:txBody>
      </p:sp>
      <p:sp>
        <p:nvSpPr>
          <p:cNvPr id="5" name="Text Placeholder 4"/>
          <p:cNvSpPr>
            <a:spLocks noGrp="1"/>
          </p:cNvSpPr>
          <p:nvPr>
            <p:ph type="body" sz="quarter" idx="10"/>
          </p:nvPr>
        </p:nvSpPr>
        <p:spPr>
          <a:xfrm>
            <a:off x="365760" y="1371600"/>
            <a:ext cx="11704320" cy="2188291"/>
          </a:xfrm>
        </p:spPr>
        <p:txBody>
          <a:bodyPr/>
          <a:lstStyle/>
          <a:p>
            <a:r>
              <a:rPr lang="en-US" dirty="0"/>
              <a:t>person = {</a:t>
            </a:r>
            <a:r>
              <a:rPr lang="en-US" dirty="0">
                <a:solidFill>
                  <a:srgbClr val="C00000"/>
                </a:solidFill>
              </a:rPr>
              <a:t>'first'</a:t>
            </a:r>
            <a:r>
              <a:rPr lang="en-US" dirty="0"/>
              <a:t>: </a:t>
            </a:r>
            <a:r>
              <a:rPr lang="en-US" dirty="0">
                <a:solidFill>
                  <a:srgbClr val="C00000"/>
                </a:solidFill>
              </a:rPr>
              <a:t>'Cynthia'</a:t>
            </a:r>
            <a:r>
              <a:rPr lang="en-US" dirty="0"/>
              <a:t>}</a:t>
            </a:r>
          </a:p>
          <a:p>
            <a:r>
              <a:rPr lang="en-US" dirty="0"/>
              <a:t>person[</a:t>
            </a:r>
            <a:r>
              <a:rPr lang="en-US" dirty="0">
                <a:solidFill>
                  <a:srgbClr val="C00000"/>
                </a:solidFill>
              </a:rPr>
              <a:t>'last'</a:t>
            </a:r>
            <a:r>
              <a:rPr lang="en-US" dirty="0"/>
              <a:t>] = </a:t>
            </a:r>
            <a:r>
              <a:rPr lang="en-US" dirty="0">
                <a:solidFill>
                  <a:srgbClr val="C00000"/>
                </a:solidFill>
              </a:rPr>
              <a:t>'Zanoni'</a:t>
            </a:r>
          </a:p>
          <a:p>
            <a:r>
              <a:rPr lang="en-US" dirty="0"/>
              <a:t>print(person)</a:t>
            </a:r>
          </a:p>
          <a:p>
            <a:r>
              <a:rPr lang="en-US" dirty="0"/>
              <a:t>print(person[</a:t>
            </a:r>
            <a:r>
              <a:rPr lang="en-US" dirty="0">
                <a:solidFill>
                  <a:srgbClr val="C00000"/>
                </a:solidFill>
              </a:rPr>
              <a:t>'first'</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661771"/>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{'first': 'Cynthia', 'last': 'Zanoni'}</a:t>
            </a:r>
          </a:p>
          <a:p>
            <a:r>
              <a:rPr lang="en-US" dirty="0">
                <a:solidFill>
                  <a:schemeClr val="bg1"/>
                </a:solidFill>
              </a:rPr>
              <a:t>Cynthia</a:t>
            </a:r>
          </a:p>
          <a:p>
            <a:endParaRPr lang="en-CA" dirty="0"/>
          </a:p>
        </p:txBody>
      </p:sp>
    </p:spTree>
    <p:extLst>
      <p:ext uri="{BB962C8B-B14F-4D97-AF65-F5344CB8AC3E}">
        <p14:creationId xmlns:p14="http://schemas.microsoft.com/office/powerpoint/2010/main" val="278523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13D05-A43B-43BC-BDB2-8A45F7BF9EF9}"/>
              </a:ext>
            </a:extLst>
          </p:cNvPr>
          <p:cNvSpPr>
            <a:spLocks noGrp="1"/>
          </p:cNvSpPr>
          <p:nvPr>
            <p:ph type="title"/>
          </p:nvPr>
        </p:nvSpPr>
        <p:spPr>
          <a:xfrm>
            <a:off x="855007" y="372393"/>
            <a:ext cx="10726460" cy="1351952"/>
          </a:xfrm>
        </p:spPr>
        <p:txBody>
          <a:bodyPr vert="horz" lIns="91440" tIns="45720" rIns="91440" bIns="45720" rtlCol="0" anchor="ctr">
            <a:normAutofit/>
          </a:bodyPr>
          <a:lstStyle/>
          <a:p>
            <a:pPr defTabSz="914400"/>
            <a:r>
              <a:rPr lang="en-US" sz="4400" dirty="0">
                <a:solidFill>
                  <a:schemeClr val="tx1"/>
                </a:solidFill>
                <a:ea typeface="+mj-ea"/>
                <a:cs typeface="+mj-cs"/>
              </a:rPr>
              <a:t>Qual é a </a:t>
            </a:r>
            <a:r>
              <a:rPr lang="en-US" sz="4400" dirty="0" err="1">
                <a:solidFill>
                  <a:schemeClr val="tx1"/>
                </a:solidFill>
                <a:ea typeface="+mj-ea"/>
                <a:cs typeface="+mj-cs"/>
              </a:rPr>
              <a:t>diferença</a:t>
            </a:r>
            <a:r>
              <a:rPr lang="en-US" sz="4400" dirty="0">
                <a:solidFill>
                  <a:schemeClr val="tx1"/>
                </a:solidFill>
                <a:ea typeface="+mj-ea"/>
                <a:cs typeface="+mj-cs"/>
              </a:rPr>
              <a:t>?</a:t>
            </a:r>
            <a:endParaRPr lang="en-US" sz="4400" kern="1200" dirty="0">
              <a:solidFill>
                <a:schemeClr val="tx1"/>
              </a:solidFill>
              <a:latin typeface="+mj-lt"/>
              <a:ea typeface="+mj-ea"/>
              <a:cs typeface="+mj-cs"/>
            </a:endParaRPr>
          </a:p>
        </p:txBody>
      </p:sp>
      <p:graphicFrame>
        <p:nvGraphicFramePr>
          <p:cNvPr id="7" name="Text Placeholder 4">
            <a:extLst>
              <a:ext uri="{FF2B5EF4-FFF2-40B4-BE49-F238E27FC236}">
                <a16:creationId xmlns:a16="http://schemas.microsoft.com/office/drawing/2014/main" id="{8B948C02-8781-4B28-84FF-D250FE3850F0}"/>
              </a:ext>
            </a:extLst>
          </p:cNvPr>
          <p:cNvGraphicFramePr/>
          <p:nvPr>
            <p:extLst>
              <p:ext uri="{D42A27DB-BD31-4B8C-83A1-F6EECF244321}">
                <p14:modId xmlns:p14="http://schemas.microsoft.com/office/powerpoint/2010/main" val="2151899604"/>
              </p:ext>
            </p:extLst>
          </p:nvPr>
        </p:nvGraphicFramePr>
        <p:xfrm>
          <a:off x="855007" y="1861968"/>
          <a:ext cx="10726460" cy="443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5712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0.xml><?xml version="1.0" encoding="utf-8"?>
<ds:datastoreItem xmlns:ds="http://schemas.openxmlformats.org/officeDocument/2006/customXml" ds:itemID="{F990F116-B58F-4255-B05B-DA3808E0E5C6}">
  <ds:schemaRefs>
    <ds:schemaRef ds:uri="http://schemas.microsoft.com/office/2006/metadata/properties"/>
    <ds:schemaRef ds:uri="http://schemas.microsoft.com/office/2006/documentManagement/types"/>
    <ds:schemaRef ds:uri="http://purl.org/dc/dcmitype/"/>
    <ds:schemaRef ds:uri="83cd2334-221a-48c3-9034-bfd1542dfe28"/>
    <ds:schemaRef ds:uri="http://schemas.openxmlformats.org/package/2006/metadata/core-properties"/>
    <ds:schemaRef ds:uri="http://schemas.microsoft.com/office/infopath/2007/PartnerControls"/>
    <ds:schemaRef ds:uri="http://www.w3.org/XML/1998/namespace"/>
    <ds:schemaRef ds:uri="http://purl.org/dc/terms/"/>
    <ds:schemaRef ds:uri="http://purl.org/dc/elements/1.1/"/>
  </ds:schemaRefs>
</ds:datastoreItem>
</file>

<file path=customXml/itemProps1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3.xml><?xml version="1.0" encoding="utf-8"?>
<ds:datastoreItem xmlns:ds="http://schemas.openxmlformats.org/officeDocument/2006/customXml" ds:itemID="{29A419E7-5506-4231-819E-32B0D2087F4E}">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5.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2176</TotalTime>
  <Words>434</Words>
  <Application>Microsoft Office PowerPoint</Application>
  <PresentationFormat>Custom</PresentationFormat>
  <Paragraphs>73</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Collections (Coleções)</vt:lpstr>
      <vt:lpstr>Listas são coleções de itens</vt:lpstr>
      <vt:lpstr>Arrays também são coleções de itens</vt:lpstr>
      <vt:lpstr>Qual é a diferença?</vt:lpstr>
      <vt:lpstr>Operações comuns</vt:lpstr>
      <vt:lpstr>Recuperando intervalos</vt:lpstr>
      <vt:lpstr>Dicionários</vt:lpstr>
      <vt:lpstr>Qual é a diferença?</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233</cp:revision>
  <dcterms:created xsi:type="dcterms:W3CDTF">2015-06-04T21:40:17Z</dcterms:created>
  <dcterms:modified xsi:type="dcterms:W3CDTF">2020-07-17T23:50:28Z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