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0"/>
  </p:notesMasterIdLst>
  <p:handoutMasterIdLst>
    <p:handoutMasterId r:id="rId41"/>
  </p:handoutMasterIdLst>
  <p:sldIdLst>
    <p:sldId id="283" r:id="rId35"/>
    <p:sldId id="290" r:id="rId36"/>
    <p:sldId id="291" r:id="rId37"/>
    <p:sldId id="292" r:id="rId38"/>
    <p:sldId id="257"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0" d="100"/>
          <a:sy n="100" d="100"/>
        </p:scale>
        <p:origin x="72" y="15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presProps" Target="pres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8:50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8:50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1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2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2.png"/><Relationship Id="rId2" Type="http://schemas.openxmlformats.org/officeDocument/2006/relationships/customXml" Target="../../customXml/item20.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2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627864"/>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
        <p:nvSpPr>
          <p:cNvPr id="6" name="Text Placeholder 4">
            <a:extLst>
              <a:ext uri="{FF2B5EF4-FFF2-40B4-BE49-F238E27FC236}">
                <a16:creationId xmlns:a16="http://schemas.microsoft.com/office/drawing/2014/main" id="{8EC963CD-79D9-443F-A2E1-452FB96750FC}"/>
              </a:ext>
            </a:extLst>
          </p:cNvPr>
          <p:cNvSpPr>
            <a:spLocks noGrp="1"/>
          </p:cNvSpPr>
          <p:nvPr>
            <p:ph type="body" sz="quarter" idx="11"/>
          </p:nvPr>
        </p:nvSpPr>
        <p:spPr>
          <a:xfrm>
            <a:off x="350837" y="4716462"/>
            <a:ext cx="11704320" cy="627864"/>
          </a:xfrm>
          <a:solidFill>
            <a:schemeClr val="tx1">
              <a:lumMod val="75000"/>
            </a:schemeClr>
          </a:solidFill>
        </p:spPr>
        <p:txBody>
          <a:bodyPr>
            <a:spAutoFit/>
          </a:bodyPr>
          <a:lstStyle>
            <a:lvl1pPr marL="0" indent="0">
              <a:spcBef>
                <a:spcPts val="600"/>
              </a:spcBef>
              <a:buNone/>
              <a:defRPr sz="3200">
                <a:solidFill>
                  <a:schemeClr val="bg1"/>
                </a:soli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614649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3.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61" Type="http://schemas.openxmlformats.org/officeDocument/2006/relationships/tags" Target="../tags/tag3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 Id="rId20" Type="http://schemas.openxmlformats.org/officeDocument/2006/relationships/slideLayout" Target="../slideLayouts/slideLayout20.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10" Type="http://schemas.openxmlformats.org/officeDocument/2006/relationships/slideLayout" Target="../slideLayouts/slideLayout10.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210" r:id="rId23"/>
    <p:sldLayoutId id="2147484195"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Laços</a:t>
            </a:r>
            <a:r>
              <a:rPr lang="en-US" dirty="0">
                <a:solidFill>
                  <a:schemeClr val="bg1"/>
                </a:solidFill>
              </a:rPr>
              <a:t> de </a:t>
            </a:r>
            <a:r>
              <a:rPr lang="en-US" dirty="0" err="1">
                <a:solidFill>
                  <a:schemeClr val="bg1"/>
                </a:solidFill>
              </a:rPr>
              <a:t>Repetição</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1FF43C-3797-4F1A-A72A-0876670676DE}"/>
              </a:ext>
            </a:extLst>
          </p:cNvPr>
          <p:cNvSpPr>
            <a:spLocks noGrp="1"/>
          </p:cNvSpPr>
          <p:nvPr>
            <p:ph type="title"/>
          </p:nvPr>
        </p:nvSpPr>
        <p:spPr/>
        <p:txBody>
          <a:bodyPr/>
          <a:lstStyle/>
          <a:p>
            <a:r>
              <a:rPr lang="en-US" dirty="0" err="1"/>
              <a:t>Repetir</a:t>
            </a:r>
            <a:r>
              <a:rPr lang="en-US" dirty="0"/>
              <a:t> </a:t>
            </a:r>
            <a:r>
              <a:rPr lang="en-US" dirty="0" err="1"/>
              <a:t>uma</a:t>
            </a:r>
            <a:r>
              <a:rPr lang="en-US" dirty="0"/>
              <a:t> </a:t>
            </a:r>
            <a:r>
              <a:rPr lang="en-US" dirty="0" err="1"/>
              <a:t>coleção</a:t>
            </a:r>
            <a:endParaRPr lang="en-US" dirty="0"/>
          </a:p>
        </p:txBody>
      </p:sp>
      <p:sp>
        <p:nvSpPr>
          <p:cNvPr id="9" name="Text Placeholder 8">
            <a:extLst>
              <a:ext uri="{FF2B5EF4-FFF2-40B4-BE49-F238E27FC236}">
                <a16:creationId xmlns:a16="http://schemas.microsoft.com/office/drawing/2014/main" id="{9911E8CE-86FE-46E6-AE45-216BD9D1848C}"/>
              </a:ext>
            </a:extLst>
          </p:cNvPr>
          <p:cNvSpPr>
            <a:spLocks noGrp="1"/>
          </p:cNvSpPr>
          <p:nvPr>
            <p:ph type="body" sz="quarter" idx="10"/>
          </p:nvPr>
        </p:nvSpPr>
        <p:spPr>
          <a:xfrm>
            <a:off x="365760" y="1371600"/>
            <a:ext cx="11704320" cy="1148007"/>
          </a:xfrm>
        </p:spPr>
        <p:txBody>
          <a:bodyPr/>
          <a:lstStyle/>
          <a:p>
            <a:r>
              <a:rPr lang="en-US" dirty="0"/>
              <a:t>for name in [</a:t>
            </a:r>
            <a:r>
              <a:rPr lang="en-US" dirty="0">
                <a:solidFill>
                  <a:srgbClr val="C00000"/>
                </a:solidFill>
              </a:rPr>
              <a:t>'Cynthia'</a:t>
            </a:r>
            <a:r>
              <a:rPr lang="en-US" dirty="0"/>
              <a:t>, </a:t>
            </a:r>
            <a:r>
              <a:rPr lang="en-US" dirty="0">
                <a:solidFill>
                  <a:srgbClr val="C00000"/>
                </a:solidFill>
              </a:rPr>
              <a:t>'Gustavo'</a:t>
            </a:r>
            <a:r>
              <a:rPr lang="en-US" dirty="0"/>
              <a:t>]:</a:t>
            </a:r>
          </a:p>
          <a:p>
            <a:r>
              <a:rPr lang="en-US" dirty="0"/>
              <a:t>	print(name)</a:t>
            </a:r>
          </a:p>
        </p:txBody>
      </p:sp>
      <p:sp>
        <p:nvSpPr>
          <p:cNvPr id="10" name="Text Placeholder 9">
            <a:extLst>
              <a:ext uri="{FF2B5EF4-FFF2-40B4-BE49-F238E27FC236}">
                <a16:creationId xmlns:a16="http://schemas.microsoft.com/office/drawing/2014/main" id="{EFE69663-10BD-4242-BA9E-4BC1308956DC}"/>
              </a:ext>
            </a:extLst>
          </p:cNvPr>
          <p:cNvSpPr>
            <a:spLocks noGrp="1"/>
          </p:cNvSpPr>
          <p:nvPr>
            <p:ph type="body" sz="quarter" idx="11"/>
          </p:nvPr>
        </p:nvSpPr>
        <p:spPr>
          <a:xfrm>
            <a:off x="350837" y="4716462"/>
            <a:ext cx="11704320" cy="1148007"/>
          </a:xfrm>
        </p:spPr>
        <p:txBody>
          <a:bodyPr/>
          <a:lstStyle/>
          <a:p>
            <a:r>
              <a:rPr lang="en-US" dirty="0"/>
              <a:t>Cynthia</a:t>
            </a:r>
          </a:p>
          <a:p>
            <a:r>
              <a:rPr lang="en-US" dirty="0"/>
              <a:t>Gustavo</a:t>
            </a:r>
          </a:p>
        </p:txBody>
      </p:sp>
    </p:spTree>
    <p:extLst>
      <p:ext uri="{BB962C8B-B14F-4D97-AF65-F5344CB8AC3E}">
        <p14:creationId xmlns:p14="http://schemas.microsoft.com/office/powerpoint/2010/main" val="10694288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4E73-9BE2-4B5F-BA10-589B62FE07F3}"/>
              </a:ext>
            </a:extLst>
          </p:cNvPr>
          <p:cNvSpPr>
            <a:spLocks noGrp="1"/>
          </p:cNvSpPr>
          <p:nvPr>
            <p:ph type="title"/>
          </p:nvPr>
        </p:nvSpPr>
        <p:spPr/>
        <p:txBody>
          <a:bodyPr/>
          <a:lstStyle/>
          <a:p>
            <a:r>
              <a:rPr lang="en-US" dirty="0" err="1"/>
              <a:t>Múltiplas</a:t>
            </a:r>
            <a:r>
              <a:rPr lang="en-US" dirty="0"/>
              <a:t> </a:t>
            </a:r>
            <a:r>
              <a:rPr lang="en-US" dirty="0" err="1"/>
              <a:t>repetições</a:t>
            </a:r>
            <a:endParaRPr lang="en-US" dirty="0"/>
          </a:p>
        </p:txBody>
      </p:sp>
      <p:sp>
        <p:nvSpPr>
          <p:cNvPr id="3" name="Text Placeholder 2">
            <a:extLst>
              <a:ext uri="{FF2B5EF4-FFF2-40B4-BE49-F238E27FC236}">
                <a16:creationId xmlns:a16="http://schemas.microsoft.com/office/drawing/2014/main" id="{E6D6496F-7E3C-4625-BA48-56E766557B35}"/>
              </a:ext>
            </a:extLst>
          </p:cNvPr>
          <p:cNvSpPr>
            <a:spLocks noGrp="1"/>
          </p:cNvSpPr>
          <p:nvPr>
            <p:ph type="body" sz="quarter" idx="10"/>
          </p:nvPr>
        </p:nvSpPr>
        <p:spPr>
          <a:xfrm>
            <a:off x="365760" y="1371600"/>
            <a:ext cx="11704320" cy="1148007"/>
          </a:xfrm>
        </p:spPr>
        <p:txBody>
          <a:bodyPr/>
          <a:lstStyle/>
          <a:p>
            <a:r>
              <a:rPr lang="en-US" dirty="0"/>
              <a:t>for index in range(0, 2):</a:t>
            </a:r>
          </a:p>
          <a:p>
            <a:r>
              <a:rPr lang="en-US" dirty="0"/>
              <a:t>	print(index)</a:t>
            </a:r>
          </a:p>
        </p:txBody>
      </p:sp>
      <p:sp>
        <p:nvSpPr>
          <p:cNvPr id="4" name="Text Placeholder 3">
            <a:extLst>
              <a:ext uri="{FF2B5EF4-FFF2-40B4-BE49-F238E27FC236}">
                <a16:creationId xmlns:a16="http://schemas.microsoft.com/office/drawing/2014/main" id="{5638743C-B7E2-450E-9138-61593AEDA7A8}"/>
              </a:ext>
            </a:extLst>
          </p:cNvPr>
          <p:cNvSpPr>
            <a:spLocks noGrp="1"/>
          </p:cNvSpPr>
          <p:nvPr>
            <p:ph type="body" sz="quarter" idx="11"/>
          </p:nvPr>
        </p:nvSpPr>
        <p:spPr>
          <a:xfrm>
            <a:off x="350837" y="4716462"/>
            <a:ext cx="11704320" cy="1148007"/>
          </a:xfrm>
        </p:spPr>
        <p:txBody>
          <a:bodyPr/>
          <a:lstStyle/>
          <a:p>
            <a:r>
              <a:rPr lang="en-US" dirty="0"/>
              <a:t>0</a:t>
            </a:r>
          </a:p>
          <a:p>
            <a:r>
              <a:rPr lang="en-US" dirty="0"/>
              <a:t>1</a:t>
            </a:r>
          </a:p>
        </p:txBody>
      </p:sp>
    </p:spTree>
    <p:extLst>
      <p:ext uri="{BB962C8B-B14F-4D97-AF65-F5344CB8AC3E}">
        <p14:creationId xmlns:p14="http://schemas.microsoft.com/office/powerpoint/2010/main" val="28037216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A0F4-5FD5-43CA-83A4-28A2112C9DD9}"/>
              </a:ext>
            </a:extLst>
          </p:cNvPr>
          <p:cNvSpPr>
            <a:spLocks noGrp="1"/>
          </p:cNvSpPr>
          <p:nvPr>
            <p:ph type="title"/>
          </p:nvPr>
        </p:nvSpPr>
        <p:spPr/>
        <p:txBody>
          <a:bodyPr/>
          <a:lstStyle/>
          <a:p>
            <a:r>
              <a:rPr lang="en-US" dirty="0" err="1"/>
              <a:t>Repetindo</a:t>
            </a:r>
            <a:r>
              <a:rPr lang="en-US" dirty="0"/>
              <a:t> com </a:t>
            </a:r>
            <a:r>
              <a:rPr lang="en-US" dirty="0" err="1"/>
              <a:t>uma</a:t>
            </a:r>
            <a:r>
              <a:rPr lang="en-US" dirty="0"/>
              <a:t> </a:t>
            </a:r>
            <a:r>
              <a:rPr lang="en-US" dirty="0" err="1"/>
              <a:t>condicional</a:t>
            </a:r>
            <a:endParaRPr lang="en-US" dirty="0"/>
          </a:p>
        </p:txBody>
      </p:sp>
      <p:sp>
        <p:nvSpPr>
          <p:cNvPr id="3" name="Text Placeholder 2">
            <a:extLst>
              <a:ext uri="{FF2B5EF4-FFF2-40B4-BE49-F238E27FC236}">
                <a16:creationId xmlns:a16="http://schemas.microsoft.com/office/drawing/2014/main" id="{4B10B596-DF1C-403F-A8FB-94B1284598CF}"/>
              </a:ext>
            </a:extLst>
          </p:cNvPr>
          <p:cNvSpPr>
            <a:spLocks noGrp="1"/>
          </p:cNvSpPr>
          <p:nvPr>
            <p:ph type="body" sz="quarter" idx="10"/>
          </p:nvPr>
        </p:nvSpPr>
        <p:spPr>
          <a:xfrm>
            <a:off x="365760" y="1371600"/>
            <a:ext cx="11704320" cy="3228576"/>
          </a:xfrm>
        </p:spPr>
        <p:txBody>
          <a:bodyPr/>
          <a:lstStyle/>
          <a:p>
            <a:r>
              <a:rPr lang="en-US" dirty="0"/>
              <a:t>names = [</a:t>
            </a:r>
            <a:r>
              <a:rPr lang="en-US" dirty="0">
                <a:solidFill>
                  <a:srgbClr val="C00000"/>
                </a:solidFill>
              </a:rPr>
              <a:t>'Cynthia'</a:t>
            </a:r>
            <a:r>
              <a:rPr lang="en-US" dirty="0"/>
              <a:t>, </a:t>
            </a:r>
            <a:r>
              <a:rPr lang="en-US" dirty="0">
                <a:solidFill>
                  <a:srgbClr val="C00000"/>
                </a:solidFill>
              </a:rPr>
              <a:t>'Gustavo'</a:t>
            </a:r>
            <a:r>
              <a:rPr lang="en-US" dirty="0"/>
              <a:t>]</a:t>
            </a:r>
          </a:p>
          <a:p>
            <a:r>
              <a:rPr lang="en-US" dirty="0"/>
              <a:t>index = 0</a:t>
            </a:r>
          </a:p>
          <a:p>
            <a:r>
              <a:rPr lang="en-US" dirty="0"/>
              <a:t>while index &lt; </a:t>
            </a:r>
            <a:r>
              <a:rPr lang="en-US" dirty="0" err="1"/>
              <a:t>len</a:t>
            </a:r>
            <a:r>
              <a:rPr lang="en-US" dirty="0"/>
              <a:t>(names):</a:t>
            </a:r>
          </a:p>
          <a:p>
            <a:r>
              <a:rPr lang="en-US" dirty="0"/>
              <a:t>	print(names[index])</a:t>
            </a:r>
          </a:p>
          <a:p>
            <a:r>
              <a:rPr lang="en-US" dirty="0">
                <a:solidFill>
                  <a:schemeClr val="tx2">
                    <a:lumMod val="75000"/>
                  </a:schemeClr>
                </a:solidFill>
              </a:rPr>
              <a:t>	# </a:t>
            </a:r>
            <a:r>
              <a:rPr lang="en-US" dirty="0" err="1">
                <a:solidFill>
                  <a:schemeClr val="tx2">
                    <a:lumMod val="75000"/>
                  </a:schemeClr>
                </a:solidFill>
              </a:rPr>
              <a:t>Mude</a:t>
            </a:r>
            <a:r>
              <a:rPr lang="en-US" dirty="0">
                <a:solidFill>
                  <a:schemeClr val="tx2">
                    <a:lumMod val="75000"/>
                  </a:schemeClr>
                </a:solidFill>
              </a:rPr>
              <a:t> a </a:t>
            </a:r>
            <a:r>
              <a:rPr lang="en-US" dirty="0" err="1">
                <a:solidFill>
                  <a:schemeClr val="tx2">
                    <a:lumMod val="75000"/>
                  </a:schemeClr>
                </a:solidFill>
              </a:rPr>
              <a:t>condição</a:t>
            </a:r>
            <a:r>
              <a:rPr lang="en-US" dirty="0">
                <a:solidFill>
                  <a:schemeClr val="tx2">
                    <a:lumMod val="75000"/>
                  </a:schemeClr>
                </a:solidFill>
              </a:rPr>
              <a:t> !!</a:t>
            </a:r>
          </a:p>
          <a:p>
            <a:r>
              <a:rPr lang="en-US" dirty="0">
                <a:solidFill>
                  <a:schemeClr val="tx2">
                    <a:lumMod val="75000"/>
                  </a:schemeClr>
                </a:solidFill>
              </a:rPr>
              <a:t>	</a:t>
            </a:r>
            <a:r>
              <a:rPr lang="en-US" dirty="0"/>
              <a:t>index = index + 1</a:t>
            </a:r>
          </a:p>
        </p:txBody>
      </p:sp>
      <p:sp>
        <p:nvSpPr>
          <p:cNvPr id="4" name="Text Placeholder 3">
            <a:extLst>
              <a:ext uri="{FF2B5EF4-FFF2-40B4-BE49-F238E27FC236}">
                <a16:creationId xmlns:a16="http://schemas.microsoft.com/office/drawing/2014/main" id="{FAADAD5C-E32D-4F09-8454-76BE254D5784}"/>
              </a:ext>
            </a:extLst>
          </p:cNvPr>
          <p:cNvSpPr>
            <a:spLocks noGrp="1"/>
          </p:cNvSpPr>
          <p:nvPr>
            <p:ph type="body" sz="quarter" idx="11"/>
          </p:nvPr>
        </p:nvSpPr>
        <p:spPr>
          <a:xfrm>
            <a:off x="350837" y="4716462"/>
            <a:ext cx="11704320" cy="1148007"/>
          </a:xfrm>
        </p:spPr>
        <p:txBody>
          <a:bodyPr/>
          <a:lstStyle/>
          <a:p>
            <a:r>
              <a:rPr lang="en-US" dirty="0"/>
              <a:t>Cynthia</a:t>
            </a:r>
          </a:p>
          <a:p>
            <a:r>
              <a:rPr lang="en-US"/>
              <a:t>Gustavo</a:t>
            </a:r>
            <a:endParaRPr lang="en-US" dirty="0"/>
          </a:p>
        </p:txBody>
      </p:sp>
    </p:spTree>
    <p:extLst>
      <p:ext uri="{BB962C8B-B14F-4D97-AF65-F5344CB8AC3E}">
        <p14:creationId xmlns:p14="http://schemas.microsoft.com/office/powerpoint/2010/main" val="17363152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9.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9.xml><?xml version="1.0" encoding="utf-8"?>
<ds:datastoreItem xmlns:ds="http://schemas.openxmlformats.org/officeDocument/2006/customXml" ds:itemID="{F990F116-B58F-4255-B05B-DA3808E0E5C6}">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83cd2334-221a-48c3-9034-bfd1542dfe2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2141</TotalTime>
  <Words>81</Words>
  <Application>Microsoft Office PowerPoint</Application>
  <PresentationFormat>Custom</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Consolas</vt:lpstr>
      <vt:lpstr>Segoe UI</vt:lpstr>
      <vt:lpstr>Segoe UI Light</vt:lpstr>
      <vt:lpstr>Wingdings</vt:lpstr>
      <vt:lpstr>WHITE TEMPLATE</vt:lpstr>
      <vt:lpstr>Laços de Repetição</vt:lpstr>
      <vt:lpstr>Repetir uma coleção</vt:lpstr>
      <vt:lpstr>Múltiplas repetições</vt:lpstr>
      <vt:lpstr>Repetindo com uma condicional</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Cynthia Zanoni</cp:lastModifiedBy>
  <cp:revision>218</cp:revision>
  <dcterms:created xsi:type="dcterms:W3CDTF">2015-06-04T21:40:17Z</dcterms:created>
  <dcterms:modified xsi:type="dcterms:W3CDTF">2020-07-17T23:53:45Z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2019-05-29T19:58:31.5948650Z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49a9eb79-c8a1-47c8-b62f-9b23d2450fd9</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