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0"/>
  </p:sldMasterIdLst>
  <p:notesMasterIdLst>
    <p:notesMasterId r:id="rId63"/>
  </p:notesMasterIdLst>
  <p:handoutMasterIdLst>
    <p:handoutMasterId r:id="rId64"/>
  </p:handoutMasterIdLst>
  <p:sldIdLst>
    <p:sldId id="283" r:id="rId51"/>
    <p:sldId id="290" r:id="rId52"/>
    <p:sldId id="295" r:id="rId53"/>
    <p:sldId id="296" r:id="rId54"/>
    <p:sldId id="301" r:id="rId55"/>
    <p:sldId id="302" r:id="rId56"/>
    <p:sldId id="291" r:id="rId57"/>
    <p:sldId id="297" r:id="rId58"/>
    <p:sldId id="298" r:id="rId59"/>
    <p:sldId id="303" r:id="rId60"/>
    <p:sldId id="300" r:id="rId61"/>
    <p:sldId id="257"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5"/>
            <p14:sldId id="296"/>
            <p14:sldId id="301"/>
            <p14:sldId id="302"/>
            <p14:sldId id="291"/>
            <p14:sldId id="297"/>
            <p14:sldId id="298"/>
            <p14:sldId id="303"/>
            <p14:sldId id="30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56A81-2346-47CB-8ECB-DC80861C14FC}" v="546" dt="2019-06-09T14:32:10.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p:scale>
          <a:sx n="100" d="100"/>
          <a:sy n="100" d="100"/>
        </p:scale>
        <p:origin x="58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3.xml"/><Relationship Id="rId58" Type="http://schemas.openxmlformats.org/officeDocument/2006/relationships/slide" Target="slides/slide8.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1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6.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9.xml"/><Relationship Id="rId67"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4.xml"/><Relationship Id="rId62" Type="http://schemas.openxmlformats.org/officeDocument/2006/relationships/slide" Target="slides/slide12.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2.xml"/><Relationship Id="rId60" Type="http://schemas.openxmlformats.org/officeDocument/2006/relationships/slide" Target="slides/slide10.xml"/><Relationship Id="rId65"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slideMaster" Target="slideMasters/slideMaster1.xml"/><Relationship Id="rId55"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6-09T14:32:19.100" v="4409" actId="103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6-09T14:30:30.737" v="3866"/>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modTransition modAnim">
        <pc:chgData name="susan ibach" userId="11074aa641b35c68" providerId="LiveId" clId="{72A56A81-2346-47CB-8ECB-DC80861C14FC}" dt="2019-06-09T14:31:25.879" v="4008" actId="1035"/>
        <pc:sldMkLst>
          <pc:docMk/>
          <pc:sldMk cId="4227282232" sldId="290"/>
        </pc:sldMkLst>
        <pc:spChg chg="mod">
          <ac:chgData name="susan ibach" userId="11074aa641b35c68" providerId="LiveId" clId="{72A56A81-2346-47CB-8ECB-DC80861C14FC}" dt="2019-05-30T20:31:16.657" v="307" actId="20577"/>
          <ac:spMkLst>
            <pc:docMk/>
            <pc:sldMk cId="4227282232" sldId="290"/>
            <ac:spMk id="4" creationId="{00000000-0000-0000-0000-000000000000}"/>
          </ac:spMkLst>
        </pc:spChg>
        <pc:spChg chg="mod">
          <ac:chgData name="susan ibach" userId="11074aa641b35c68" providerId="LiveId" clId="{72A56A81-2346-47CB-8ECB-DC80861C14FC}" dt="2019-06-09T14:31:19.938" v="3939" actId="207"/>
          <ac:spMkLst>
            <pc:docMk/>
            <pc:sldMk cId="4227282232" sldId="290"/>
            <ac:spMk id="5" creationId="{00000000-0000-0000-0000-000000000000}"/>
          </ac:spMkLst>
        </pc:spChg>
        <pc:spChg chg="mod">
          <ac:chgData name="susan ibach" userId="11074aa641b35c68" providerId="LiveId" clId="{72A56A81-2346-47CB-8ECB-DC80861C14FC}" dt="2019-06-09T14:31:25.879" v="4008" actId="1035"/>
          <ac:spMkLst>
            <pc:docMk/>
            <pc:sldMk cId="4227282232" sldId="290"/>
            <ac:spMk id="6" creationId="{4F4D9F13-C119-40D2-9B3B-8DCD9D0EA709}"/>
          </ac:spMkLst>
        </pc:spChg>
      </pc:sldChg>
      <pc:sldChg chg="modSp modTransition modAnim">
        <pc:chgData name="susan ibach" userId="11074aa641b35c68" providerId="LiveId" clId="{72A56A81-2346-47CB-8ECB-DC80861C14FC}" dt="2019-05-31T20:24:32.583" v="3837" actId="20577"/>
        <pc:sldMkLst>
          <pc:docMk/>
          <pc:sldMk cId="1744841588" sldId="291"/>
        </pc:sldMkLst>
        <pc:spChg chg="mod">
          <ac:chgData name="susan ibach" userId="11074aa641b35c68" providerId="LiveId" clId="{72A56A81-2346-47CB-8ECB-DC80861C14FC}" dt="2019-05-31T14:44:47.107" v="3780" actId="20577"/>
          <ac:spMkLst>
            <pc:docMk/>
            <pc:sldMk cId="1744841588" sldId="291"/>
            <ac:spMk id="4" creationId="{00000000-0000-0000-0000-000000000000}"/>
          </ac:spMkLst>
        </pc:spChg>
        <pc:spChg chg="mod">
          <ac:chgData name="susan ibach" userId="11074aa641b35c68" providerId="LiveId" clId="{72A56A81-2346-47CB-8ECB-DC80861C14FC}" dt="2019-05-31T20:24:32.583" v="3837" actId="20577"/>
          <ac:spMkLst>
            <pc:docMk/>
            <pc:sldMk cId="1744841588" sldId="291"/>
            <ac:spMk id="5" creationId="{00000000-0000-0000-0000-000000000000}"/>
          </ac:spMkLst>
        </pc:spChg>
        <pc:spChg chg="mod">
          <ac:chgData name="susan ibach" userId="11074aa641b35c68" providerId="LiveId" clId="{72A56A81-2346-47CB-8ECB-DC80861C14FC}" dt="2019-05-31T20:24:14.855" v="3831" actId="1076"/>
          <ac:spMkLst>
            <pc:docMk/>
            <pc:sldMk cId="1744841588" sldId="291"/>
            <ac:spMk id="6" creationId="{4F4D9F13-C119-40D2-9B3B-8DCD9D0EA709}"/>
          </ac:spMkLst>
        </pc:spChg>
      </pc:sldChg>
      <pc:sldChg chg="addSp modSp add modTransition modAnim">
        <pc:chgData name="susan ibach" userId="11074aa641b35c68" providerId="LiveId" clId="{72A56A81-2346-47CB-8ECB-DC80861C14FC}" dt="2019-06-09T14:31:40.639" v="4138" actId="1035"/>
        <pc:sldMkLst>
          <pc:docMk/>
          <pc:sldMk cId="1644023686" sldId="295"/>
        </pc:sldMkLst>
        <pc:spChg chg="mod">
          <ac:chgData name="susan ibach" userId="11074aa641b35c68" providerId="LiveId" clId="{72A56A81-2346-47CB-8ECB-DC80861C14FC}" dt="2019-05-31T14:33:46.478" v="3307" actId="20577"/>
          <ac:spMkLst>
            <pc:docMk/>
            <pc:sldMk cId="1644023686" sldId="295"/>
            <ac:spMk id="2" creationId="{F0E73D8F-D106-407A-B7D4-CDDE786EF0E2}"/>
          </ac:spMkLst>
        </pc:spChg>
        <pc:spChg chg="mod">
          <ac:chgData name="susan ibach" userId="11074aa641b35c68" providerId="LiveId" clId="{72A56A81-2346-47CB-8ECB-DC80861C14FC}" dt="2019-06-09T14:31:35.681" v="4075" actId="207"/>
          <ac:spMkLst>
            <pc:docMk/>
            <pc:sldMk cId="1644023686" sldId="295"/>
            <ac:spMk id="3" creationId="{4B7F63C8-D1D2-4861-A85E-27BEFC1636E0}"/>
          </ac:spMkLst>
        </pc:spChg>
        <pc:spChg chg="add mod">
          <ac:chgData name="susan ibach" userId="11074aa641b35c68" providerId="LiveId" clId="{72A56A81-2346-47CB-8ECB-DC80861C14FC}" dt="2019-06-09T14:31:40.639" v="4138" actId="1035"/>
          <ac:spMkLst>
            <pc:docMk/>
            <pc:sldMk cId="1644023686" sldId="295"/>
            <ac:spMk id="4" creationId="{DE5C89FB-D53E-47E0-BD62-D44D2F1F1265}"/>
          </ac:spMkLst>
        </pc:spChg>
      </pc:sldChg>
      <pc:sldChg chg="modSp add modTransition">
        <pc:chgData name="susan ibach" userId="11074aa641b35c68" providerId="LiveId" clId="{72A56A81-2346-47CB-8ECB-DC80861C14FC}" dt="2019-06-09T14:30:53.983" v="3869" actId="207"/>
        <pc:sldMkLst>
          <pc:docMk/>
          <pc:sldMk cId="3874055686" sldId="296"/>
        </pc:sldMkLst>
        <pc:spChg chg="mod">
          <ac:chgData name="susan ibach" userId="11074aa641b35c68" providerId="LiveId" clId="{72A56A81-2346-47CB-8ECB-DC80861C14FC}" dt="2019-05-31T14:33:51.565" v="3315" actId="20577"/>
          <ac:spMkLst>
            <pc:docMk/>
            <pc:sldMk cId="3874055686" sldId="296"/>
            <ac:spMk id="2" creationId="{39B2106F-8AF3-43A7-841A-E72313854970}"/>
          </ac:spMkLst>
        </pc:spChg>
        <pc:spChg chg="mod">
          <ac:chgData name="susan ibach" userId="11074aa641b35c68" providerId="LiveId" clId="{72A56A81-2346-47CB-8ECB-DC80861C14FC}" dt="2019-06-09T14:30:53.983" v="3869" actId="207"/>
          <ac:spMkLst>
            <pc:docMk/>
            <pc:sldMk cId="3874055686" sldId="296"/>
            <ac:spMk id="3" creationId="{62CA31DB-FEF6-4451-BA3B-A2ADDCB8AA61}"/>
          </ac:spMkLst>
        </pc:spChg>
      </pc:sldChg>
      <pc:sldChg chg="modSp add modTransition">
        <pc:chgData name="susan ibach" userId="11074aa641b35c68" providerId="LiveId" clId="{72A56A81-2346-47CB-8ECB-DC80861C14FC}" dt="2019-05-31T20:25:41.956" v="3850" actId="1076"/>
        <pc:sldMkLst>
          <pc:docMk/>
          <pc:sldMk cId="2802882353" sldId="297"/>
        </pc:sldMkLst>
        <pc:spChg chg="mod">
          <ac:chgData name="susan ibach" userId="11074aa641b35c68" providerId="LiveId" clId="{72A56A81-2346-47CB-8ECB-DC80861C14FC}" dt="2019-05-31T14:45:41.857" v="3821" actId="20577"/>
          <ac:spMkLst>
            <pc:docMk/>
            <pc:sldMk cId="2802882353" sldId="297"/>
            <ac:spMk id="4" creationId="{00000000-0000-0000-0000-000000000000}"/>
          </ac:spMkLst>
        </pc:spChg>
        <pc:spChg chg="mod">
          <ac:chgData name="susan ibach" userId="11074aa641b35c68" providerId="LiveId" clId="{72A56A81-2346-47CB-8ECB-DC80861C14FC}" dt="2019-05-31T20:25:24.491" v="3849" actId="13926"/>
          <ac:spMkLst>
            <pc:docMk/>
            <pc:sldMk cId="2802882353" sldId="297"/>
            <ac:spMk id="5" creationId="{00000000-0000-0000-0000-000000000000}"/>
          </ac:spMkLst>
        </pc:spChg>
        <pc:spChg chg="mod">
          <ac:chgData name="susan ibach" userId="11074aa641b35c68" providerId="LiveId" clId="{72A56A81-2346-47CB-8ECB-DC80861C14FC}" dt="2019-05-31T20:25:41.956" v="3850" actId="1076"/>
          <ac:spMkLst>
            <pc:docMk/>
            <pc:sldMk cId="2802882353" sldId="297"/>
            <ac:spMk id="6" creationId="{4F4D9F13-C119-40D2-9B3B-8DCD9D0EA709}"/>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sldChg chg="modSp add ord modTransition">
        <pc:chgData name="susan ibach" userId="11074aa641b35c68" providerId="LiveId" clId="{72A56A81-2346-47CB-8ECB-DC80861C14FC}" dt="2019-05-31T14:35:58.658" v="3509"/>
        <pc:sldMkLst>
          <pc:docMk/>
          <pc:sldMk cId="3506068698" sldId="300"/>
        </pc:sldMkLst>
        <pc:spChg chg="mod">
          <ac:chgData name="susan ibach" userId="11074aa641b35c68" providerId="LiveId" clId="{72A56A81-2346-47CB-8ECB-DC80861C14FC}" dt="2019-05-31T14:35:40.977" v="3508" actId="20577"/>
          <ac:spMkLst>
            <pc:docMk/>
            <pc:sldMk cId="3506068698" sldId="300"/>
            <ac:spMk id="2" creationId="{54C9E6B6-3A7D-4F70-8722-5AB867CBBF9C}"/>
          </ac:spMkLst>
        </pc:spChg>
      </pc:sldChg>
      <pc:sldChg chg="modSp add ord modTransition">
        <pc:chgData name="susan ibach" userId="11074aa641b35c68" providerId="LiveId" clId="{72A56A81-2346-47CB-8ECB-DC80861C14FC}" dt="2019-06-09T14:31:58.401" v="4271" actId="1035"/>
        <pc:sldMkLst>
          <pc:docMk/>
          <pc:sldMk cId="3367874214" sldId="301"/>
        </pc:sldMkLst>
        <pc:spChg chg="mod">
          <ac:chgData name="susan ibach" userId="11074aa641b35c68" providerId="LiveId" clId="{72A56A81-2346-47CB-8ECB-DC80861C14FC}" dt="2019-05-31T14:17:10.121" v="2273" actId="20577"/>
          <ac:spMkLst>
            <pc:docMk/>
            <pc:sldMk cId="3367874214" sldId="301"/>
            <ac:spMk id="4" creationId="{00000000-0000-0000-0000-000000000000}"/>
          </ac:spMkLst>
        </pc:spChg>
        <pc:spChg chg="mod">
          <ac:chgData name="susan ibach" userId="11074aa641b35c68" providerId="LiveId" clId="{72A56A81-2346-47CB-8ECB-DC80861C14FC}" dt="2019-06-09T14:31:51.866" v="4205" actId="207"/>
          <ac:spMkLst>
            <pc:docMk/>
            <pc:sldMk cId="3367874214" sldId="301"/>
            <ac:spMk id="5" creationId="{00000000-0000-0000-0000-000000000000}"/>
          </ac:spMkLst>
        </pc:spChg>
        <pc:spChg chg="mod">
          <ac:chgData name="susan ibach" userId="11074aa641b35c68" providerId="LiveId" clId="{72A56A81-2346-47CB-8ECB-DC80861C14FC}" dt="2019-06-09T14:31:58.401" v="4271" actId="1035"/>
          <ac:spMkLst>
            <pc:docMk/>
            <pc:sldMk cId="3367874214" sldId="301"/>
            <ac:spMk id="6" creationId="{4F4D9F13-C119-40D2-9B3B-8DCD9D0EA709}"/>
          </ac:spMkLst>
        </pc:spChg>
      </pc:sldChg>
      <pc:sldChg chg="modSp add modTransition">
        <pc:chgData name="susan ibach" userId="11074aa641b35c68" providerId="LiveId" clId="{72A56A81-2346-47CB-8ECB-DC80861C14FC}" dt="2019-06-09T14:32:19.100" v="4409" actId="1036"/>
        <pc:sldMkLst>
          <pc:docMk/>
          <pc:sldMk cId="2373932977" sldId="302"/>
        </pc:sldMkLst>
        <pc:spChg chg="mod">
          <ac:chgData name="susan ibach" userId="11074aa641b35c68" providerId="LiveId" clId="{72A56A81-2346-47CB-8ECB-DC80861C14FC}" dt="2019-05-31T14:21:56.813" v="2380" actId="20577"/>
          <ac:spMkLst>
            <pc:docMk/>
            <pc:sldMk cId="2373932977" sldId="302"/>
            <ac:spMk id="4" creationId="{00000000-0000-0000-0000-000000000000}"/>
          </ac:spMkLst>
        </pc:spChg>
        <pc:spChg chg="mod">
          <ac:chgData name="susan ibach" userId="11074aa641b35c68" providerId="LiveId" clId="{72A56A81-2346-47CB-8ECB-DC80861C14FC}" dt="2019-06-09T14:32:12.712" v="4340" actId="1036"/>
          <ac:spMkLst>
            <pc:docMk/>
            <pc:sldMk cId="2373932977" sldId="302"/>
            <ac:spMk id="5" creationId="{00000000-0000-0000-0000-000000000000}"/>
          </ac:spMkLst>
        </pc:spChg>
        <pc:spChg chg="mod">
          <ac:chgData name="susan ibach" userId="11074aa641b35c68" providerId="LiveId" clId="{72A56A81-2346-47CB-8ECB-DC80861C14FC}" dt="2019-06-09T14:32:19.100" v="4409" actId="1036"/>
          <ac:spMkLst>
            <pc:docMk/>
            <pc:sldMk cId="2373932977" sldId="302"/>
            <ac:spMk id="6" creationId="{4F4D9F13-C119-40D2-9B3B-8DCD9D0EA709}"/>
          </ac:spMkLst>
        </pc:spChg>
      </pc:sldChg>
      <pc:sldChg chg="modSp add modTransition">
        <pc:chgData name="susan ibach" userId="11074aa641b35c68" providerId="LiveId" clId="{72A56A81-2346-47CB-8ECB-DC80861C14FC}" dt="2019-05-31T20:26:41.919" v="3865" actId="1076"/>
        <pc:sldMkLst>
          <pc:docMk/>
          <pc:sldMk cId="88941832" sldId="303"/>
        </pc:sldMkLst>
        <pc:spChg chg="mod">
          <ac:chgData name="susan ibach" userId="11074aa641b35c68" providerId="LiveId" clId="{72A56A81-2346-47CB-8ECB-DC80861C14FC}" dt="2019-05-31T14:35:01.209" v="3395" actId="20577"/>
          <ac:spMkLst>
            <pc:docMk/>
            <pc:sldMk cId="88941832" sldId="303"/>
            <ac:spMk id="4" creationId="{00000000-0000-0000-0000-000000000000}"/>
          </ac:spMkLst>
        </pc:spChg>
        <pc:spChg chg="mod">
          <ac:chgData name="susan ibach" userId="11074aa641b35c68" providerId="LiveId" clId="{72A56A81-2346-47CB-8ECB-DC80861C14FC}" dt="2019-05-31T20:26:30.014" v="3863" actId="20577"/>
          <ac:spMkLst>
            <pc:docMk/>
            <pc:sldMk cId="88941832" sldId="303"/>
            <ac:spMk id="5" creationId="{00000000-0000-0000-0000-000000000000}"/>
          </ac:spMkLst>
        </pc:spChg>
        <pc:spChg chg="mod">
          <ac:chgData name="susan ibach" userId="11074aa641b35c68" providerId="LiveId" clId="{72A56A81-2346-47CB-8ECB-DC80861C14FC}" dt="2019-05-31T20:26:41.919" v="3865" actId="1076"/>
          <ac:spMkLst>
            <pc:docMk/>
            <pc:sldMk cId="88941832" sldId="303"/>
            <ac:spMk id="6" creationId="{4F4D9F13-C119-40D2-9B3B-8DCD9D0EA709}"/>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sldChg chg="modSp">
        <pc:chgData name="susan ibach" userId="11074aa641b35c68" providerId="LiveId" clId="{100ED00D-7AE8-480F-890B-C49E9FA6711B}" dt="2019-05-30T15:16:47.118" v="40" actId="207"/>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pc:chgData name="susan ibach" userId="11074aa641b35c68" providerId="LiveId" clId="{100ED00D-7AE8-480F-890B-C49E9FA6711B}" dt="2019-05-30T15:16:59.579" v="44" actId="207"/>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8:53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8:53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8:55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0624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9:02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5076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9:03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9:05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06444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9:07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9:09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8594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45.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4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8.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35.xml"/><Relationship Id="rId4" Type="http://schemas.openxmlformats.org/officeDocument/2006/relationships/customXml" Target="../../customXml/item4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2.png"/><Relationship Id="rId2" Type="http://schemas.openxmlformats.org/officeDocument/2006/relationships/customXml" Target="../../customXml/item11.xml"/><Relationship Id="rId1" Type="http://schemas.openxmlformats.org/officeDocument/2006/relationships/customXml" Target="../../customXml/item44.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Funções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pt-BR" sz="3600" b="1" dirty="0"/>
              <a:t>As funções que retornam valores permitem um código inteligente, mas você pode trocar a legibilidade por menos código</a:t>
            </a:r>
            <a:endParaRPr lang="en-US" sz="3600" dirty="0"/>
          </a:p>
        </p:txBody>
      </p:sp>
      <p:sp>
        <p:nvSpPr>
          <p:cNvPr id="5" name="Text Placeholder 4"/>
          <p:cNvSpPr>
            <a:spLocks noGrp="1"/>
          </p:cNvSpPr>
          <p:nvPr>
            <p:ph type="body" sz="quarter" idx="10"/>
          </p:nvPr>
        </p:nvSpPr>
        <p:spPr>
          <a:xfrm>
            <a:off x="365760" y="1897062"/>
            <a:ext cx="11704320" cy="3493264"/>
          </a:xfrm>
        </p:spPr>
        <p:txBody>
          <a:bodyPr/>
          <a:lstStyle/>
          <a:p>
            <a:r>
              <a:rPr lang="en-US" sz="2000" dirty="0"/>
              <a:t>def </a:t>
            </a:r>
            <a:r>
              <a:rPr lang="en-US" sz="2000" dirty="0" err="1"/>
              <a:t>get_initial</a:t>
            </a:r>
            <a:r>
              <a:rPr lang="en-US" sz="2000" dirty="0"/>
              <a:t>(name):</a:t>
            </a:r>
          </a:p>
          <a:p>
            <a:r>
              <a:rPr lang="en-US" sz="2000" dirty="0"/>
              <a:t>	initial = name[0:1].upper()</a:t>
            </a:r>
          </a:p>
          <a:p>
            <a:r>
              <a:rPr lang="en-US" sz="2000" dirty="0"/>
              <a:t>	return initial</a:t>
            </a:r>
          </a:p>
          <a:p>
            <a:br>
              <a:rPr lang="en-US" sz="2000" dirty="0"/>
            </a:br>
            <a:r>
              <a:rPr lang="en-US" sz="2000" dirty="0" err="1"/>
              <a:t>first_name</a:t>
            </a:r>
            <a:r>
              <a:rPr lang="en-US" sz="2000" dirty="0"/>
              <a:t> = input(</a:t>
            </a:r>
            <a:r>
              <a:rPr lang="en-US" sz="2000" dirty="0">
                <a:solidFill>
                  <a:srgbClr val="C00000"/>
                </a:solidFill>
              </a:rPr>
              <a:t>'Informe </a:t>
            </a:r>
            <a:r>
              <a:rPr lang="en-US" sz="2000" dirty="0" err="1">
                <a:solidFill>
                  <a:srgbClr val="C00000"/>
                </a:solidFill>
              </a:rPr>
              <a:t>seu</a:t>
            </a:r>
            <a:r>
              <a:rPr lang="en-US" sz="2000" dirty="0">
                <a:solidFill>
                  <a:srgbClr val="C00000"/>
                </a:solidFill>
              </a:rPr>
              <a:t> </a:t>
            </a:r>
            <a:r>
              <a:rPr lang="en-US" sz="2000" dirty="0" err="1">
                <a:solidFill>
                  <a:srgbClr val="C00000"/>
                </a:solidFill>
              </a:rPr>
              <a:t>primeiro</a:t>
            </a:r>
            <a:r>
              <a:rPr lang="en-US" sz="2000" dirty="0">
                <a:solidFill>
                  <a:srgbClr val="C00000"/>
                </a:solidFill>
              </a:rPr>
              <a:t> </a:t>
            </a:r>
            <a:r>
              <a:rPr lang="en-US" sz="2000" dirty="0" err="1">
                <a:solidFill>
                  <a:srgbClr val="C00000"/>
                </a:solidFill>
              </a:rPr>
              <a:t>nome</a:t>
            </a:r>
            <a:r>
              <a:rPr lang="en-US" sz="2000" dirty="0">
                <a:solidFill>
                  <a:srgbClr val="C00000"/>
                </a:solidFill>
              </a:rPr>
              <a:t>: '</a:t>
            </a:r>
            <a:r>
              <a:rPr lang="en-US" sz="2000" dirty="0">
                <a:solidFill>
                  <a:srgbClr val="002050"/>
                </a:solidFill>
              </a:rPr>
              <a:t>)</a:t>
            </a:r>
          </a:p>
          <a:p>
            <a:r>
              <a:rPr lang="en-US" sz="2000" dirty="0" err="1"/>
              <a:t>last_name</a:t>
            </a:r>
            <a:r>
              <a:rPr lang="en-US" sz="2000" dirty="0"/>
              <a:t> = input(</a:t>
            </a:r>
            <a:r>
              <a:rPr lang="en-US" sz="2000" dirty="0">
                <a:solidFill>
                  <a:srgbClr val="C00000"/>
                </a:solidFill>
              </a:rPr>
              <a:t>'Informe </a:t>
            </a:r>
            <a:r>
              <a:rPr lang="en-US" sz="2000" dirty="0" err="1">
                <a:solidFill>
                  <a:srgbClr val="C00000"/>
                </a:solidFill>
              </a:rPr>
              <a:t>seu</a:t>
            </a:r>
            <a:r>
              <a:rPr lang="en-US" sz="2000" dirty="0">
                <a:solidFill>
                  <a:srgbClr val="C00000"/>
                </a:solidFill>
              </a:rPr>
              <a:t> ultimo </a:t>
            </a:r>
            <a:r>
              <a:rPr lang="en-US" sz="2000" dirty="0" err="1">
                <a:solidFill>
                  <a:srgbClr val="C00000"/>
                </a:solidFill>
              </a:rPr>
              <a:t>nome</a:t>
            </a:r>
            <a:r>
              <a:rPr lang="en-US" sz="2000" dirty="0">
                <a:solidFill>
                  <a:srgbClr val="C00000"/>
                </a:solidFill>
              </a:rPr>
              <a:t>: '</a:t>
            </a:r>
            <a:r>
              <a:rPr lang="en-US" sz="2000" dirty="0">
                <a:solidFill>
                  <a:srgbClr val="002050"/>
                </a:solidFill>
              </a:rPr>
              <a:t>)</a:t>
            </a:r>
          </a:p>
          <a:p>
            <a:br>
              <a:rPr lang="en-US" sz="2000" dirty="0"/>
            </a:br>
            <a:r>
              <a:rPr lang="en-US" sz="2000" dirty="0">
                <a:highlight>
                  <a:srgbClr val="FFFF00"/>
                </a:highlight>
              </a:rPr>
              <a:t>print(</a:t>
            </a:r>
            <a:r>
              <a:rPr lang="en-US" sz="2000" dirty="0">
                <a:solidFill>
                  <a:srgbClr val="C00000"/>
                </a:solidFill>
                <a:highlight>
                  <a:srgbClr val="FFFF00"/>
                </a:highlight>
              </a:rPr>
              <a:t>'</a:t>
            </a:r>
            <a:r>
              <a:rPr lang="en-US" sz="2000" dirty="0" err="1">
                <a:solidFill>
                  <a:srgbClr val="C00000"/>
                </a:solidFill>
                <a:highlight>
                  <a:srgbClr val="FFFF00"/>
                </a:highlight>
              </a:rPr>
              <a:t>Suas</a:t>
            </a:r>
            <a:r>
              <a:rPr lang="en-US" sz="2000" dirty="0">
                <a:solidFill>
                  <a:srgbClr val="C00000"/>
                </a:solidFill>
                <a:highlight>
                  <a:srgbClr val="FFFF00"/>
                </a:highlight>
              </a:rPr>
              <a:t> </a:t>
            </a:r>
            <a:r>
              <a:rPr lang="en-US" sz="2000" dirty="0" err="1">
                <a:solidFill>
                  <a:srgbClr val="C00000"/>
                </a:solidFill>
                <a:highlight>
                  <a:srgbClr val="FFFF00"/>
                </a:highlight>
              </a:rPr>
              <a:t>iniciais</a:t>
            </a:r>
            <a:r>
              <a:rPr lang="en-US" sz="2000" dirty="0">
                <a:solidFill>
                  <a:srgbClr val="C00000"/>
                </a:solidFill>
                <a:highlight>
                  <a:srgbClr val="FFFF00"/>
                </a:highlight>
              </a:rPr>
              <a:t> </a:t>
            </a:r>
            <a:r>
              <a:rPr lang="en-US" sz="2000" dirty="0" err="1">
                <a:solidFill>
                  <a:srgbClr val="C00000"/>
                </a:solidFill>
                <a:highlight>
                  <a:srgbClr val="FFFF00"/>
                </a:highlight>
              </a:rPr>
              <a:t>são</a:t>
            </a:r>
            <a:r>
              <a:rPr lang="en-US" sz="2000" dirty="0">
                <a:solidFill>
                  <a:srgbClr val="C00000"/>
                </a:solidFill>
                <a:highlight>
                  <a:srgbClr val="FFFF00"/>
                </a:highlight>
              </a:rPr>
              <a:t>: ' </a:t>
            </a:r>
            <a:r>
              <a:rPr lang="en-US" sz="2000" dirty="0">
                <a:highlight>
                  <a:srgbClr val="FFFF00"/>
                </a:highlight>
              </a:rPr>
              <a:t>\</a:t>
            </a:r>
          </a:p>
          <a:p>
            <a:r>
              <a:rPr lang="en-US" sz="2000" dirty="0">
                <a:highlight>
                  <a:srgbClr val="FFFF00"/>
                </a:highlight>
              </a:rPr>
              <a:t>	+ </a:t>
            </a:r>
            <a:r>
              <a:rPr lang="en-US" sz="2000" dirty="0" err="1">
                <a:highlight>
                  <a:srgbClr val="FFFF00"/>
                </a:highlight>
              </a:rPr>
              <a:t>get_initial</a:t>
            </a:r>
            <a:r>
              <a:rPr lang="en-US" sz="2000" dirty="0">
                <a:highlight>
                  <a:srgbClr val="FFFF00"/>
                </a:highlight>
              </a:rPr>
              <a:t>(</a:t>
            </a:r>
            <a:r>
              <a:rPr lang="en-US" sz="2000" dirty="0" err="1">
                <a:highlight>
                  <a:srgbClr val="FFFF00"/>
                </a:highlight>
              </a:rPr>
              <a:t>first_name</a:t>
            </a:r>
            <a:r>
              <a:rPr lang="en-US" sz="2000" dirty="0">
                <a:highlight>
                  <a:srgbClr val="FFFF00"/>
                </a:highlight>
              </a:rPr>
              <a:t>) \</a:t>
            </a:r>
          </a:p>
          <a:p>
            <a:r>
              <a:rPr lang="en-US" sz="2000" dirty="0">
                <a:highlight>
                  <a:srgbClr val="FFFF00"/>
                </a:highlight>
              </a:rPr>
              <a:t>	+ </a:t>
            </a:r>
            <a:r>
              <a:rPr lang="en-US" sz="2000" dirty="0" err="1">
                <a:highlight>
                  <a:srgbClr val="FFFF00"/>
                </a:highlight>
              </a:rPr>
              <a:t>get_initial</a:t>
            </a:r>
            <a:r>
              <a:rPr lang="en-US" sz="2000" dirty="0">
                <a:highlight>
                  <a:srgbClr val="FFFF00"/>
                </a:highlight>
              </a:rPr>
              <a:t>(</a:t>
            </a:r>
            <a:r>
              <a:rPr lang="en-US" sz="2000" dirty="0" err="1">
                <a:highlight>
                  <a:srgbClr val="FFFF00"/>
                </a:highlight>
              </a:rPr>
              <a:t>last_name</a:t>
            </a:r>
            <a:r>
              <a:rPr lang="en-US" sz="2000" dirty="0">
                <a:highlight>
                  <a:srgbClr val="FFFF00"/>
                </a:highlight>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554662"/>
            <a:ext cx="11704320" cy="13357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solidFill>
                  <a:schemeClr val="bg1"/>
                </a:solidFill>
              </a:rPr>
              <a:t>Informe seu primeiro nome: cynthia</a:t>
            </a:r>
          </a:p>
          <a:p>
            <a:r>
              <a:rPr lang="pt-BR" sz="2400" dirty="0">
                <a:solidFill>
                  <a:schemeClr val="bg1"/>
                </a:solidFill>
              </a:rPr>
              <a:t>Informe seu ultimo nome: zanoni</a:t>
            </a:r>
          </a:p>
          <a:p>
            <a:r>
              <a:rPr lang="pt-BR" sz="2400" dirty="0">
                <a:solidFill>
                  <a:schemeClr val="bg1"/>
                </a:solidFill>
              </a:rPr>
              <a:t>Suas iniciais são: CZ</a:t>
            </a:r>
            <a:endParaRPr lang="en-CA" sz="2400" dirty="0"/>
          </a:p>
        </p:txBody>
      </p:sp>
    </p:spTree>
    <p:extLst>
      <p:ext uri="{BB962C8B-B14F-4D97-AF65-F5344CB8AC3E}">
        <p14:creationId xmlns:p14="http://schemas.microsoft.com/office/powerpoint/2010/main" val="8894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E6B6-3A7D-4F70-8722-5AB867CBBF9C}"/>
              </a:ext>
            </a:extLst>
          </p:cNvPr>
          <p:cNvSpPr>
            <a:spLocks noGrp="1"/>
          </p:cNvSpPr>
          <p:nvPr>
            <p:ph type="title"/>
          </p:nvPr>
        </p:nvSpPr>
        <p:spPr/>
        <p:txBody>
          <a:bodyPr/>
          <a:lstStyle/>
          <a:p>
            <a:r>
              <a:rPr lang="pt-BR" dirty="0"/>
              <a:t>As funções tornam seu código mais legível e fácil de manter</a:t>
            </a:r>
            <a:br>
              <a:rPr lang="pt-BR" dirty="0"/>
            </a:br>
            <a:br>
              <a:rPr lang="pt-BR" dirty="0"/>
            </a:br>
            <a:r>
              <a:rPr lang="pt-BR" dirty="0"/>
              <a:t>Sempre adicione comentários para explicar o objetivo de suas funções</a:t>
            </a:r>
            <a:br>
              <a:rPr lang="pt-BR" dirty="0"/>
            </a:br>
            <a:br>
              <a:rPr lang="pt-BR" dirty="0"/>
            </a:br>
            <a:r>
              <a:rPr lang="pt-BR" dirty="0"/>
              <a:t>As funções devem ser declaradas antes da linha de código onde a função é chamada</a:t>
            </a:r>
            <a:endParaRPr lang="en-CA" dirty="0"/>
          </a:p>
        </p:txBody>
      </p:sp>
    </p:spTree>
    <p:extLst>
      <p:ext uri="{BB962C8B-B14F-4D97-AF65-F5344CB8AC3E}">
        <p14:creationId xmlns:p14="http://schemas.microsoft.com/office/powerpoint/2010/main" val="3506068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Às vezes, copiamos e colamos nosso código</a:t>
            </a:r>
            <a:endParaRPr lang="en-US" b="1" dirty="0"/>
          </a:p>
        </p:txBody>
      </p:sp>
      <p:sp>
        <p:nvSpPr>
          <p:cNvPr id="5" name="Text Placeholder 4"/>
          <p:cNvSpPr>
            <a:spLocks noGrp="1"/>
          </p:cNvSpPr>
          <p:nvPr>
            <p:ph type="body" sz="quarter" idx="10"/>
          </p:nvPr>
        </p:nvSpPr>
        <p:spPr>
          <a:xfrm>
            <a:off x="365760" y="1090722"/>
            <a:ext cx="7452677" cy="5684633"/>
          </a:xfrm>
        </p:spPr>
        <p:txBody>
          <a:bodyPr/>
          <a:lstStyle/>
          <a:p>
            <a:r>
              <a:rPr lang="en-US" sz="2400" dirty="0"/>
              <a:t>import datetime</a:t>
            </a:r>
          </a:p>
          <a:p>
            <a:r>
              <a:rPr lang="pt-BR" sz="2400" dirty="0">
                <a:solidFill>
                  <a:schemeClr val="tx2"/>
                </a:solidFill>
              </a:rPr>
              <a:t># imprime carimbos de data e hora para ver por quanto tempo as seções</a:t>
            </a:r>
          </a:p>
          <a:p>
            <a:r>
              <a:rPr lang="pt-BR" sz="2400" dirty="0">
                <a:solidFill>
                  <a:schemeClr val="tx2"/>
                </a:solidFill>
              </a:rPr>
              <a:t># levar para correr</a:t>
            </a:r>
            <a:br>
              <a:rPr lang="en-US" sz="2400" dirty="0"/>
            </a:br>
            <a:r>
              <a:rPr lang="en-US" sz="2400" dirty="0" err="1"/>
              <a:t>first_name</a:t>
            </a:r>
            <a:r>
              <a:rPr lang="en-US" sz="2400" dirty="0"/>
              <a:t> = </a:t>
            </a:r>
            <a:r>
              <a:rPr lang="en-US" sz="2400" dirty="0">
                <a:solidFill>
                  <a:srgbClr val="C00000"/>
                </a:solidFill>
              </a:rPr>
              <a:t>'Cynthia'</a:t>
            </a:r>
          </a:p>
          <a:p>
            <a:r>
              <a:rPr lang="en-US" sz="2400" dirty="0">
                <a:highlight>
                  <a:srgbClr val="FFFF00"/>
                </a:highlight>
              </a:rPr>
              <a:t>print(</a:t>
            </a:r>
            <a:r>
              <a:rPr lang="en-US" sz="2400" dirty="0">
                <a:solidFill>
                  <a:srgbClr val="C00000"/>
                </a:solidFill>
                <a:highlight>
                  <a:srgbClr val="FFFF00"/>
                </a:highlight>
              </a:rPr>
              <a:t>'</a:t>
            </a:r>
            <a:r>
              <a:rPr lang="en-US" sz="2400" dirty="0" err="1">
                <a:solidFill>
                  <a:srgbClr val="C00000"/>
                </a:solidFill>
                <a:highlight>
                  <a:srgbClr val="FFFF00"/>
                </a:highlight>
              </a:rPr>
              <a:t>tarefa</a:t>
            </a:r>
            <a:r>
              <a:rPr lang="en-US" sz="2400" dirty="0">
                <a:solidFill>
                  <a:srgbClr val="C00000"/>
                </a:solidFill>
                <a:highlight>
                  <a:srgbClr val="FFFF00"/>
                </a:highlight>
              </a:rPr>
              <a:t> </a:t>
            </a:r>
            <a:r>
              <a:rPr lang="en-US" sz="2400" dirty="0" err="1">
                <a:solidFill>
                  <a:srgbClr val="C00000"/>
                </a:solidFill>
                <a:highlight>
                  <a:srgbClr val="FFFF00"/>
                </a:highlight>
              </a:rPr>
              <a:t>completa</a:t>
            </a:r>
            <a:r>
              <a:rPr lang="en-US" sz="2400" dirty="0">
                <a:solidFill>
                  <a:srgbClr val="C00000"/>
                </a:solidFill>
                <a:highlight>
                  <a:srgbClr val="FFFF00"/>
                </a:highlight>
              </a:rPr>
              <a:t>'</a:t>
            </a:r>
            <a:r>
              <a:rPr lang="en-US" sz="2400" dirty="0">
                <a:solidFill>
                  <a:srgbClr val="002050"/>
                </a:solidFill>
                <a:highlight>
                  <a:srgbClr val="FFFF00"/>
                </a:highlight>
              </a:rPr>
              <a:t>)</a:t>
            </a: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print() </a:t>
            </a:r>
          </a:p>
          <a:p>
            <a:br>
              <a:rPr lang="en-US" sz="2400" dirty="0"/>
            </a:br>
            <a:r>
              <a:rPr lang="en-US" sz="2400" dirty="0"/>
              <a:t>for x in range(0,10):</a:t>
            </a:r>
          </a:p>
          <a:p>
            <a:r>
              <a:rPr lang="en-US" sz="2400" dirty="0"/>
              <a:t>	print(x)</a:t>
            </a:r>
          </a:p>
          <a:p>
            <a:r>
              <a:rPr lang="en-US" sz="2400" dirty="0">
                <a:highlight>
                  <a:srgbClr val="FFFF00"/>
                </a:highlight>
              </a:rPr>
              <a:t>print(</a:t>
            </a:r>
            <a:r>
              <a:rPr lang="en-US" sz="2400" dirty="0">
                <a:solidFill>
                  <a:srgbClr val="C00000"/>
                </a:solidFill>
                <a:highlight>
                  <a:srgbClr val="FFFF00"/>
                </a:highlight>
              </a:rPr>
              <a:t>'</a:t>
            </a:r>
            <a:r>
              <a:rPr lang="en-US" sz="2400" dirty="0" err="1">
                <a:solidFill>
                  <a:srgbClr val="C00000"/>
                </a:solidFill>
                <a:highlight>
                  <a:srgbClr val="FFFF00"/>
                </a:highlight>
              </a:rPr>
              <a:t>tarefa</a:t>
            </a:r>
            <a:r>
              <a:rPr lang="en-US" sz="2400" dirty="0">
                <a:solidFill>
                  <a:srgbClr val="C00000"/>
                </a:solidFill>
                <a:highlight>
                  <a:srgbClr val="FFFF00"/>
                </a:highlight>
              </a:rPr>
              <a:t> </a:t>
            </a:r>
            <a:r>
              <a:rPr lang="en-US" sz="2400" dirty="0" err="1">
                <a:solidFill>
                  <a:srgbClr val="C00000"/>
                </a:solidFill>
                <a:highlight>
                  <a:srgbClr val="FFFF00"/>
                </a:highlight>
              </a:rPr>
              <a:t>completa</a:t>
            </a:r>
            <a:r>
              <a:rPr lang="en-US" sz="2400" dirty="0">
                <a:solidFill>
                  <a:srgbClr val="C00000"/>
                </a:solidFill>
                <a:highlight>
                  <a:srgbClr val="FFFF00"/>
                </a:highlight>
              </a:rPr>
              <a:t>'</a:t>
            </a:r>
            <a:r>
              <a:rPr lang="en-US" sz="2400" dirty="0">
                <a:solidFill>
                  <a:srgbClr val="002050"/>
                </a:solidFill>
                <a:highlight>
                  <a:srgbClr val="FFFF00"/>
                </a:highlight>
              </a:rPr>
              <a:t>)</a:t>
            </a:r>
          </a:p>
          <a:p>
            <a:r>
              <a:rPr lang="en-US" sz="2400" dirty="0">
                <a:highlight>
                  <a:srgbClr val="FFFF00"/>
                </a:highlight>
              </a:rPr>
              <a:t>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print()</a:t>
            </a:r>
            <a:endParaRPr lang="en-CA" dirty="0">
              <a:highlight>
                <a:srgbClr val="FFFF00"/>
              </a:highlight>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7818437" y="1211262"/>
            <a:ext cx="4227576"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solidFill>
                  <a:schemeClr val="bg1"/>
                </a:solidFill>
              </a:rPr>
              <a:t>tarefa</a:t>
            </a:r>
            <a:r>
              <a:rPr lang="en-US" sz="2000" dirty="0">
                <a:solidFill>
                  <a:schemeClr val="bg1"/>
                </a:solidFill>
              </a:rPr>
              <a:t> </a:t>
            </a:r>
            <a:r>
              <a:rPr lang="en-US" sz="2000" dirty="0" err="1">
                <a:solidFill>
                  <a:schemeClr val="bg1"/>
                </a:solidFill>
              </a:rPr>
              <a:t>completa</a:t>
            </a:r>
            <a:endParaRPr lang="en-US" sz="2000" dirty="0">
              <a:solidFill>
                <a:schemeClr val="bg1"/>
              </a:solidFill>
            </a:endParaRPr>
          </a:p>
          <a:p>
            <a:r>
              <a:rPr lang="en-US" sz="2000" dirty="0">
                <a:solidFill>
                  <a:schemeClr val="bg1"/>
                </a:solidFill>
              </a:rPr>
              <a:t>2020-07-17 20:55:33.993258</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err="1">
                <a:solidFill>
                  <a:schemeClr val="bg1"/>
                </a:solidFill>
              </a:rPr>
              <a:t>tarefa</a:t>
            </a:r>
            <a:r>
              <a:rPr lang="en-US" sz="2000" dirty="0">
                <a:solidFill>
                  <a:schemeClr val="bg1"/>
                </a:solidFill>
              </a:rPr>
              <a:t> </a:t>
            </a:r>
            <a:r>
              <a:rPr lang="en-US" sz="2000" dirty="0" err="1">
                <a:solidFill>
                  <a:schemeClr val="bg1"/>
                </a:solidFill>
              </a:rPr>
              <a:t>completa</a:t>
            </a:r>
            <a:endParaRPr lang="en-US" sz="2000" dirty="0">
              <a:solidFill>
                <a:schemeClr val="bg1"/>
              </a:solidFill>
            </a:endParaRPr>
          </a:p>
          <a:p>
            <a:r>
              <a:rPr lang="en-US" sz="2000" dirty="0">
                <a:solidFill>
                  <a:schemeClr val="bg1"/>
                </a:solidFill>
              </a:rPr>
              <a:t>2020-07-17 20:55:34.017216</a:t>
            </a: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3D8F-D106-407A-B7D4-CDDE786EF0E2}"/>
              </a:ext>
            </a:extLst>
          </p:cNvPr>
          <p:cNvSpPr>
            <a:spLocks noGrp="1"/>
          </p:cNvSpPr>
          <p:nvPr>
            <p:ph type="title"/>
          </p:nvPr>
        </p:nvSpPr>
        <p:spPr/>
        <p:txBody>
          <a:bodyPr/>
          <a:lstStyle/>
          <a:p>
            <a:r>
              <a:rPr lang="pt-BR" dirty="0"/>
              <a:t>Use funções em vez de repetir código</a:t>
            </a:r>
            <a:endParaRPr lang="en-CA" dirty="0"/>
          </a:p>
        </p:txBody>
      </p:sp>
      <p:sp>
        <p:nvSpPr>
          <p:cNvPr id="3" name="Text Placeholder 2">
            <a:extLst>
              <a:ext uri="{FF2B5EF4-FFF2-40B4-BE49-F238E27FC236}">
                <a16:creationId xmlns:a16="http://schemas.microsoft.com/office/drawing/2014/main" id="{4B7F63C8-D1D2-4861-A85E-27BEFC1636E0}"/>
              </a:ext>
            </a:extLst>
          </p:cNvPr>
          <p:cNvSpPr>
            <a:spLocks noGrp="1"/>
          </p:cNvSpPr>
          <p:nvPr>
            <p:ph type="body" sz="quarter" idx="10"/>
          </p:nvPr>
        </p:nvSpPr>
        <p:spPr>
          <a:xfrm>
            <a:off x="365760" y="1371600"/>
            <a:ext cx="11704320" cy="5275290"/>
          </a:xfrm>
        </p:spPr>
        <p:txBody>
          <a:bodyPr/>
          <a:lstStyle/>
          <a:p>
            <a:r>
              <a:rPr lang="en-US" sz="2400" dirty="0"/>
              <a:t>import datetime</a:t>
            </a:r>
          </a:p>
          <a:p>
            <a:r>
              <a:rPr lang="en-US" sz="2400" dirty="0">
                <a:solidFill>
                  <a:schemeClr val="tx2"/>
                </a:solidFill>
              </a:rPr>
              <a:t># </a:t>
            </a:r>
            <a:r>
              <a:rPr lang="en-US" sz="2400" dirty="0" err="1">
                <a:solidFill>
                  <a:schemeClr val="tx2"/>
                </a:solidFill>
              </a:rPr>
              <a:t>Imprimir</a:t>
            </a:r>
            <a:r>
              <a:rPr lang="en-US" sz="2400" dirty="0">
                <a:solidFill>
                  <a:schemeClr val="tx2"/>
                </a:solidFill>
              </a:rPr>
              <a:t> a hora </a:t>
            </a:r>
            <a:r>
              <a:rPr lang="en-US" sz="2400" dirty="0" err="1">
                <a:solidFill>
                  <a:schemeClr val="tx2"/>
                </a:solidFill>
              </a:rPr>
              <a:t>atual</a:t>
            </a:r>
            <a:endParaRPr lang="en-US" sz="2400" dirty="0">
              <a:solidFill>
                <a:schemeClr val="tx2"/>
              </a:solidFill>
            </a:endParaRPr>
          </a:p>
          <a:p>
            <a:r>
              <a:rPr lang="en-US" sz="2400" dirty="0">
                <a:highlight>
                  <a:srgbClr val="FFFF00"/>
                </a:highlight>
              </a:rPr>
              <a:t>def </a:t>
            </a:r>
            <a:r>
              <a:rPr lang="en-US" sz="2400" dirty="0" err="1">
                <a:highlight>
                  <a:srgbClr val="FFFF00"/>
                </a:highlight>
              </a:rPr>
              <a:t>print_time</a:t>
            </a:r>
            <a:r>
              <a:rPr lang="en-US" sz="2400" dirty="0">
                <a:highlight>
                  <a:srgbClr val="FFFF00"/>
                </a:highlight>
              </a:rPr>
              <a:t>():</a:t>
            </a:r>
          </a:p>
          <a:p>
            <a:r>
              <a:rPr lang="en-US" sz="2400" dirty="0">
                <a:highlight>
                  <a:srgbClr val="FFFF00"/>
                </a:highlight>
              </a:rPr>
              <a:t>	print (</a:t>
            </a:r>
            <a:r>
              <a:rPr lang="en-US" sz="2400" dirty="0">
                <a:solidFill>
                  <a:srgbClr val="C00000"/>
                </a:solidFill>
                <a:highlight>
                  <a:srgbClr val="FFFF00"/>
                </a:highlight>
              </a:rPr>
              <a:t>'</a:t>
            </a:r>
            <a:r>
              <a:rPr lang="en-US" sz="2400" dirty="0" err="1">
                <a:solidFill>
                  <a:srgbClr val="C00000"/>
                </a:solidFill>
                <a:highlight>
                  <a:srgbClr val="FFFF00"/>
                </a:highlight>
              </a:rPr>
              <a:t>tarefa</a:t>
            </a:r>
            <a:r>
              <a:rPr lang="en-US" sz="2400" dirty="0">
                <a:solidFill>
                  <a:srgbClr val="C00000"/>
                </a:solidFill>
                <a:highlight>
                  <a:srgbClr val="FFFF00"/>
                </a:highlight>
              </a:rPr>
              <a:t> </a:t>
            </a:r>
            <a:r>
              <a:rPr lang="en-US" sz="2400" dirty="0" err="1">
                <a:solidFill>
                  <a:srgbClr val="C00000"/>
                </a:solidFill>
                <a:highlight>
                  <a:srgbClr val="FFFF00"/>
                </a:highlight>
              </a:rPr>
              <a:t>completa</a:t>
            </a:r>
            <a:r>
              <a:rPr lang="en-US" sz="2400" dirty="0">
                <a:solidFill>
                  <a:srgbClr val="C00000"/>
                </a:solidFill>
                <a:highlight>
                  <a:srgbClr val="FFFF00"/>
                </a:highlight>
              </a:rPr>
              <a:t>'</a:t>
            </a:r>
            <a:r>
              <a:rPr lang="en-US" sz="2400" dirty="0">
                <a:solidFill>
                  <a:srgbClr val="002050"/>
                </a:solidFill>
                <a:highlight>
                  <a:srgbClr val="FFFF00"/>
                </a:highlight>
              </a:rPr>
              <a:t>)</a:t>
            </a:r>
          </a:p>
          <a:p>
            <a:r>
              <a:rPr lang="en-US" sz="2400" dirty="0">
                <a:highlight>
                  <a:srgbClr val="FFFF00"/>
                </a:highlight>
              </a:rPr>
              <a:t>	print(</a:t>
            </a:r>
            <a:r>
              <a:rPr lang="en-US" sz="2400" dirty="0" err="1">
                <a:highlight>
                  <a:srgbClr val="FFFF00"/>
                </a:highlight>
              </a:rPr>
              <a:t>datetime.datetime.now</a:t>
            </a:r>
            <a:r>
              <a:rPr lang="en-US" sz="2400" dirty="0">
                <a:highlight>
                  <a:srgbClr val="FFFF00"/>
                </a:highlight>
              </a:rPr>
              <a:t>())</a:t>
            </a:r>
          </a:p>
          <a:p>
            <a:r>
              <a:rPr lang="en-US" sz="2400" dirty="0">
                <a:highlight>
                  <a:srgbClr val="FFFF00"/>
                </a:highlight>
              </a:rPr>
              <a:t>	print() </a:t>
            </a:r>
          </a:p>
          <a:p>
            <a:br>
              <a:rPr lang="en-US" sz="2400" dirty="0"/>
            </a:br>
            <a:r>
              <a:rPr lang="en-US" sz="2400" dirty="0" err="1"/>
              <a:t>first_name</a:t>
            </a:r>
            <a:r>
              <a:rPr lang="en-US" sz="2400" dirty="0"/>
              <a:t> = </a:t>
            </a:r>
            <a:r>
              <a:rPr lang="en-US" sz="2400" dirty="0">
                <a:solidFill>
                  <a:srgbClr val="C00000"/>
                </a:solidFill>
              </a:rPr>
              <a:t>'Cynthia'</a:t>
            </a:r>
          </a:p>
          <a:p>
            <a:r>
              <a:rPr lang="en-US" sz="2400" dirty="0" err="1">
                <a:highlight>
                  <a:srgbClr val="FFFF00"/>
                </a:highlight>
              </a:rPr>
              <a:t>print_time</a:t>
            </a:r>
            <a:r>
              <a:rPr lang="en-US" sz="2400" dirty="0">
                <a:highlight>
                  <a:srgbClr val="FFFF00"/>
                </a:highlight>
              </a:rPr>
              <a:t>()</a:t>
            </a:r>
          </a:p>
          <a:p>
            <a:br>
              <a:rPr lang="en-US" sz="2400" dirty="0"/>
            </a:br>
            <a:r>
              <a:rPr lang="en-US" sz="2400" dirty="0"/>
              <a:t>for x in range(0,10):</a:t>
            </a:r>
          </a:p>
          <a:p>
            <a:r>
              <a:rPr lang="en-US" sz="2400" dirty="0"/>
              <a:t>	print(x)</a:t>
            </a:r>
          </a:p>
          <a:p>
            <a:r>
              <a:rPr lang="en-US" sz="2400" dirty="0" err="1">
                <a:highlight>
                  <a:srgbClr val="FFFF00"/>
                </a:highlight>
              </a:rPr>
              <a:t>print_time</a:t>
            </a:r>
            <a:r>
              <a:rPr lang="en-US" sz="2400" dirty="0">
                <a:highlight>
                  <a:srgbClr val="FFFF00"/>
                </a:highlight>
              </a:rPr>
              <a:t>()</a:t>
            </a:r>
          </a:p>
        </p:txBody>
      </p:sp>
      <p:sp>
        <p:nvSpPr>
          <p:cNvPr id="4" name="Text Placeholder 4">
            <a:extLst>
              <a:ext uri="{FF2B5EF4-FFF2-40B4-BE49-F238E27FC236}">
                <a16:creationId xmlns:a16="http://schemas.microsoft.com/office/drawing/2014/main" id="{DE5C89FB-D53E-47E0-BD62-D44D2F1F1265}"/>
              </a:ext>
            </a:extLst>
          </p:cNvPr>
          <p:cNvSpPr txBox="1">
            <a:spLocks/>
          </p:cNvSpPr>
          <p:nvPr/>
        </p:nvSpPr>
        <p:spPr>
          <a:xfrm>
            <a:off x="7818437" y="1439862"/>
            <a:ext cx="4227576"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solidFill>
                  <a:schemeClr val="bg1"/>
                </a:solidFill>
              </a:rPr>
              <a:t>tarefa</a:t>
            </a:r>
            <a:r>
              <a:rPr lang="en-US" sz="2000" dirty="0">
                <a:solidFill>
                  <a:schemeClr val="bg1"/>
                </a:solidFill>
              </a:rPr>
              <a:t> </a:t>
            </a:r>
            <a:r>
              <a:rPr lang="en-US" sz="2000" dirty="0" err="1">
                <a:solidFill>
                  <a:schemeClr val="bg1"/>
                </a:solidFill>
              </a:rPr>
              <a:t>completa</a:t>
            </a:r>
            <a:endParaRPr lang="en-US" sz="2000" dirty="0">
              <a:solidFill>
                <a:schemeClr val="bg1"/>
              </a:solidFill>
            </a:endParaRPr>
          </a:p>
          <a:p>
            <a:r>
              <a:rPr lang="en-US" sz="2000" dirty="0">
                <a:solidFill>
                  <a:schemeClr val="bg1"/>
                </a:solidFill>
              </a:rPr>
              <a:t>2020-07-17 20:57:05.476746</a:t>
            </a:r>
          </a:p>
          <a:p>
            <a:endParaRPr lang="en-US" sz="2000" dirty="0">
              <a:solidFill>
                <a:schemeClr val="bg1"/>
              </a:solidFill>
            </a:endParaRPr>
          </a:p>
          <a:p>
            <a:r>
              <a:rPr lang="en-US" sz="2000" dirty="0">
                <a:solidFill>
                  <a:schemeClr val="bg1"/>
                </a:solidFill>
              </a:rPr>
              <a:t>0</a:t>
            </a:r>
          </a:p>
          <a:p>
            <a:r>
              <a:rPr lang="en-US" sz="2000" dirty="0">
                <a:solidFill>
                  <a:schemeClr val="bg1"/>
                </a:solidFill>
              </a:rPr>
              <a:t>1</a:t>
            </a:r>
          </a:p>
          <a:p>
            <a:r>
              <a:rPr lang="en-US" sz="2000" dirty="0">
                <a:solidFill>
                  <a:schemeClr val="bg1"/>
                </a:solidFill>
              </a:rPr>
              <a:t>2</a:t>
            </a:r>
          </a:p>
          <a:p>
            <a:r>
              <a:rPr lang="en-US" sz="2000" dirty="0">
                <a:solidFill>
                  <a:schemeClr val="bg1"/>
                </a:solidFill>
              </a:rPr>
              <a:t>3</a:t>
            </a:r>
          </a:p>
          <a:p>
            <a:r>
              <a:rPr lang="en-US" sz="2000" dirty="0">
                <a:solidFill>
                  <a:schemeClr val="bg1"/>
                </a:solidFill>
              </a:rPr>
              <a:t>4</a:t>
            </a:r>
          </a:p>
          <a:p>
            <a:r>
              <a:rPr lang="en-US" sz="2000" dirty="0">
                <a:solidFill>
                  <a:schemeClr val="bg1"/>
                </a:solidFill>
              </a:rPr>
              <a:t>5</a:t>
            </a:r>
          </a:p>
          <a:p>
            <a:r>
              <a:rPr lang="en-US" sz="2000" dirty="0">
                <a:solidFill>
                  <a:schemeClr val="bg1"/>
                </a:solidFill>
              </a:rPr>
              <a:t>6</a:t>
            </a:r>
          </a:p>
          <a:p>
            <a:r>
              <a:rPr lang="en-US" sz="2000" dirty="0">
                <a:solidFill>
                  <a:schemeClr val="bg1"/>
                </a:solidFill>
              </a:rPr>
              <a:t>7</a:t>
            </a:r>
          </a:p>
          <a:p>
            <a:r>
              <a:rPr lang="en-US" sz="2000" dirty="0">
                <a:solidFill>
                  <a:schemeClr val="bg1"/>
                </a:solidFill>
              </a:rPr>
              <a:t>8</a:t>
            </a:r>
          </a:p>
          <a:p>
            <a:r>
              <a:rPr lang="en-US" sz="2000" dirty="0">
                <a:solidFill>
                  <a:schemeClr val="bg1"/>
                </a:solidFill>
              </a:rPr>
              <a:t>9</a:t>
            </a:r>
          </a:p>
          <a:p>
            <a:r>
              <a:rPr lang="en-US" sz="2000" dirty="0" err="1">
                <a:solidFill>
                  <a:schemeClr val="bg1"/>
                </a:solidFill>
              </a:rPr>
              <a:t>tarefa</a:t>
            </a:r>
            <a:r>
              <a:rPr lang="en-US" sz="2000" dirty="0">
                <a:solidFill>
                  <a:schemeClr val="bg1"/>
                </a:solidFill>
              </a:rPr>
              <a:t> </a:t>
            </a:r>
            <a:r>
              <a:rPr lang="en-US" sz="2000" dirty="0" err="1">
                <a:solidFill>
                  <a:schemeClr val="bg1"/>
                </a:solidFill>
              </a:rPr>
              <a:t>completa</a:t>
            </a:r>
            <a:endParaRPr lang="en-US" sz="2000" dirty="0">
              <a:solidFill>
                <a:schemeClr val="bg1"/>
              </a:solidFill>
            </a:endParaRPr>
          </a:p>
          <a:p>
            <a:r>
              <a:rPr lang="en-US" sz="2000" dirty="0">
                <a:solidFill>
                  <a:schemeClr val="bg1"/>
                </a:solidFill>
              </a:rPr>
              <a:t>2020-07-17 20:57:05.496144</a:t>
            </a:r>
          </a:p>
        </p:txBody>
      </p:sp>
    </p:spTree>
    <p:extLst>
      <p:ext uri="{BB962C8B-B14F-4D97-AF65-F5344CB8AC3E}">
        <p14:creationId xmlns:p14="http://schemas.microsoft.com/office/powerpoint/2010/main" val="1644023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106F-8AF3-43A7-841A-E72313854970}"/>
              </a:ext>
            </a:extLst>
          </p:cNvPr>
          <p:cNvSpPr>
            <a:spLocks noGrp="1"/>
          </p:cNvSpPr>
          <p:nvPr>
            <p:ph type="title"/>
          </p:nvPr>
        </p:nvSpPr>
        <p:spPr/>
        <p:txBody>
          <a:bodyPr/>
          <a:lstStyle/>
          <a:p>
            <a:r>
              <a:rPr lang="pt-BR" dirty="0"/>
              <a:t>Ao mover o código para uma função, você reduz o retrabalho e a chance de introduzir bugs ao alterar o código copiado</a:t>
            </a:r>
            <a:endParaRPr lang="en-CA" dirty="0"/>
          </a:p>
        </p:txBody>
      </p:sp>
      <p:sp>
        <p:nvSpPr>
          <p:cNvPr id="3" name="Text Placeholder 2">
            <a:extLst>
              <a:ext uri="{FF2B5EF4-FFF2-40B4-BE49-F238E27FC236}">
                <a16:creationId xmlns:a16="http://schemas.microsoft.com/office/drawing/2014/main" id="{62CA31DB-FEF6-4451-BA3B-A2ADDCB8AA61}"/>
              </a:ext>
            </a:extLst>
          </p:cNvPr>
          <p:cNvSpPr>
            <a:spLocks noGrp="1"/>
          </p:cNvSpPr>
          <p:nvPr>
            <p:ph type="body" sz="quarter" idx="10"/>
          </p:nvPr>
        </p:nvSpPr>
        <p:spPr>
          <a:xfrm>
            <a:off x="365760" y="2659062"/>
            <a:ext cx="11704320" cy="3936462"/>
          </a:xfrm>
        </p:spPr>
        <p:txBody>
          <a:bodyPr/>
          <a:lstStyle/>
          <a:p>
            <a:r>
              <a:rPr lang="en-US" sz="2800" dirty="0">
                <a:solidFill>
                  <a:schemeClr val="tx2"/>
                </a:solidFill>
              </a:rPr>
              <a:t># </a:t>
            </a:r>
            <a:r>
              <a:rPr lang="en-US" sz="2800" dirty="0" err="1">
                <a:solidFill>
                  <a:schemeClr val="tx2"/>
                </a:solidFill>
              </a:rPr>
              <a:t>Importar</a:t>
            </a:r>
            <a:r>
              <a:rPr lang="en-US" sz="2800" dirty="0">
                <a:solidFill>
                  <a:schemeClr val="tx2"/>
                </a:solidFill>
              </a:rPr>
              <a:t> a </a:t>
            </a:r>
            <a:r>
              <a:rPr lang="en-US" sz="2800" dirty="0" err="1">
                <a:solidFill>
                  <a:schemeClr val="tx2"/>
                </a:solidFill>
              </a:rPr>
              <a:t>classe</a:t>
            </a:r>
            <a:r>
              <a:rPr lang="en-US" sz="2800" dirty="0">
                <a:solidFill>
                  <a:schemeClr val="tx2"/>
                </a:solidFill>
              </a:rPr>
              <a:t> datetime da </a:t>
            </a:r>
            <a:r>
              <a:rPr lang="en-US" sz="2800" dirty="0" err="1">
                <a:solidFill>
                  <a:schemeClr val="tx2"/>
                </a:solidFill>
              </a:rPr>
              <a:t>biblioteca</a:t>
            </a:r>
            <a:r>
              <a:rPr lang="en-US" sz="2800" dirty="0">
                <a:solidFill>
                  <a:schemeClr val="tx2"/>
                </a:solidFill>
              </a:rPr>
              <a:t> datetime</a:t>
            </a:r>
          </a:p>
          <a:p>
            <a:r>
              <a:rPr lang="en-US" sz="2800" dirty="0">
                <a:highlight>
                  <a:srgbClr val="FFFF00"/>
                </a:highlight>
              </a:rPr>
              <a:t>from datetime import datetime</a:t>
            </a:r>
          </a:p>
          <a:p>
            <a:r>
              <a:rPr lang="en-US" sz="2800" dirty="0">
                <a:solidFill>
                  <a:schemeClr val="tx2"/>
                </a:solidFill>
              </a:rPr>
              <a:t># </a:t>
            </a:r>
            <a:r>
              <a:rPr lang="en-US" sz="2800" dirty="0" err="1">
                <a:solidFill>
                  <a:schemeClr val="tx2"/>
                </a:solidFill>
              </a:rPr>
              <a:t>Imprimir</a:t>
            </a:r>
            <a:r>
              <a:rPr lang="en-US" sz="2800" dirty="0">
                <a:solidFill>
                  <a:schemeClr val="tx2"/>
                </a:solidFill>
              </a:rPr>
              <a:t> a hora </a:t>
            </a:r>
            <a:r>
              <a:rPr lang="en-US" sz="2800" dirty="0" err="1">
                <a:solidFill>
                  <a:schemeClr val="tx2"/>
                </a:solidFill>
              </a:rPr>
              <a:t>atual</a:t>
            </a:r>
            <a:endParaRPr lang="en-US" sz="2800" dirty="0">
              <a:solidFill>
                <a:schemeClr val="tx2"/>
              </a:solidFill>
            </a:endParaRPr>
          </a:p>
          <a:p>
            <a:r>
              <a:rPr lang="en-US" sz="2800" dirty="0"/>
              <a:t>def </a:t>
            </a:r>
            <a:r>
              <a:rPr lang="en-US" sz="2800" dirty="0" err="1"/>
              <a:t>print_time</a:t>
            </a:r>
            <a:r>
              <a:rPr lang="en-US" sz="2800" dirty="0"/>
              <a:t>():</a:t>
            </a:r>
          </a:p>
          <a:p>
            <a:r>
              <a:rPr lang="en-US" sz="2800" dirty="0"/>
              <a:t>	print(</a:t>
            </a:r>
            <a:r>
              <a:rPr lang="en-US" sz="2800" dirty="0">
                <a:solidFill>
                  <a:srgbClr val="C00000"/>
                </a:solidFill>
              </a:rPr>
              <a:t>'</a:t>
            </a:r>
            <a:r>
              <a:rPr lang="en-US" sz="2800" dirty="0" err="1">
                <a:solidFill>
                  <a:srgbClr val="C00000"/>
                </a:solidFill>
              </a:rPr>
              <a:t>tarefa</a:t>
            </a:r>
            <a:r>
              <a:rPr lang="en-US" sz="2800" dirty="0">
                <a:solidFill>
                  <a:srgbClr val="C00000"/>
                </a:solidFill>
              </a:rPr>
              <a:t> </a:t>
            </a:r>
            <a:r>
              <a:rPr lang="en-US" sz="2800" dirty="0" err="1">
                <a:solidFill>
                  <a:srgbClr val="C00000"/>
                </a:solidFill>
              </a:rPr>
              <a:t>completa</a:t>
            </a:r>
            <a:r>
              <a:rPr lang="en-US" sz="2800" dirty="0">
                <a:solidFill>
                  <a:srgbClr val="C00000"/>
                </a:solidFill>
              </a:rPr>
              <a:t>'</a:t>
            </a:r>
            <a:r>
              <a:rPr lang="en-US" sz="2800" dirty="0">
                <a:solidFill>
                  <a:srgbClr val="002050"/>
                </a:solidFill>
              </a:rPr>
              <a:t>)</a:t>
            </a:r>
            <a:endParaRPr lang="en-US" sz="2800" dirty="0">
              <a:solidFill>
                <a:schemeClr val="tx1"/>
              </a:solidFill>
            </a:endParaRPr>
          </a:p>
          <a:p>
            <a:r>
              <a:rPr lang="en-US" sz="2800" dirty="0">
                <a:solidFill>
                  <a:schemeClr val="tx1"/>
                </a:solidFill>
              </a:rPr>
              <a:t>	</a:t>
            </a:r>
            <a:r>
              <a:rPr lang="pt-BR" sz="2800" dirty="0">
                <a:solidFill>
                  <a:schemeClr val="tx2"/>
                </a:solidFill>
              </a:rPr>
              <a:t># Agora não preciso do prefixo extra de data e hora</a:t>
            </a:r>
            <a:endParaRPr lang="en-US" sz="2800" dirty="0">
              <a:solidFill>
                <a:schemeClr val="tx2"/>
              </a:solidFill>
            </a:endParaRPr>
          </a:p>
          <a:p>
            <a:r>
              <a:rPr lang="en-US" sz="2800" dirty="0">
                <a:highlight>
                  <a:srgbClr val="FFFF00"/>
                </a:highlight>
              </a:rPr>
              <a:t>	print(</a:t>
            </a:r>
            <a:r>
              <a:rPr lang="en-US" sz="2800" dirty="0" err="1">
                <a:highlight>
                  <a:srgbClr val="FFFF00"/>
                </a:highlight>
              </a:rPr>
              <a:t>datetime.now</a:t>
            </a:r>
            <a:r>
              <a:rPr lang="en-US" sz="2800" dirty="0">
                <a:highlight>
                  <a:srgbClr val="FFFF00"/>
                </a:highlight>
              </a:rPr>
              <a:t>())</a:t>
            </a:r>
          </a:p>
          <a:p>
            <a:r>
              <a:rPr lang="en-US" sz="2800" dirty="0"/>
              <a:t>	print()</a:t>
            </a:r>
          </a:p>
        </p:txBody>
      </p:sp>
    </p:spTree>
    <p:extLst>
      <p:ext uri="{BB962C8B-B14F-4D97-AF65-F5344CB8AC3E}">
        <p14:creationId xmlns:p14="http://schemas.microsoft.com/office/powerpoint/2010/main" val="3874055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pt-BR" sz="3600" b="1" dirty="0"/>
              <a:t>E se eu quiser que uma mensagem diferente seja exibida?</a:t>
            </a:r>
            <a:endParaRPr lang="en-US" sz="3600" b="1" dirty="0"/>
          </a:p>
        </p:txBody>
      </p:sp>
      <p:sp>
        <p:nvSpPr>
          <p:cNvPr id="5" name="Text Placeholder 4"/>
          <p:cNvSpPr>
            <a:spLocks noGrp="1"/>
          </p:cNvSpPr>
          <p:nvPr>
            <p:ph type="body" sz="quarter" idx="10"/>
          </p:nvPr>
        </p:nvSpPr>
        <p:spPr>
          <a:xfrm>
            <a:off x="365760" y="1090722"/>
            <a:ext cx="7071677" cy="6017032"/>
          </a:xfrm>
        </p:spPr>
        <p:txBody>
          <a:bodyPr/>
          <a:lstStyle/>
          <a:p>
            <a:r>
              <a:rPr lang="en-US" sz="2400" dirty="0"/>
              <a:t>from datetime import datetime</a:t>
            </a:r>
          </a:p>
          <a:p>
            <a:r>
              <a:rPr lang="pt-BR" sz="2400" dirty="0">
                <a:solidFill>
                  <a:schemeClr val="tx2"/>
                </a:solidFill>
              </a:rPr>
              <a:t># imprime carimbos de data e hora para ver por quanto tempo as seções</a:t>
            </a:r>
          </a:p>
          <a:p>
            <a:r>
              <a:rPr lang="pt-BR" sz="2400" dirty="0">
                <a:solidFill>
                  <a:schemeClr val="tx2"/>
                </a:solidFill>
              </a:rPr>
              <a:t># levar para correr</a:t>
            </a:r>
          </a:p>
          <a:p>
            <a:br>
              <a:rPr lang="en-US" sz="2400" dirty="0"/>
            </a:br>
            <a:r>
              <a:rPr lang="en-US" sz="2400" dirty="0" err="1"/>
              <a:t>first_name</a:t>
            </a:r>
            <a:r>
              <a:rPr lang="en-US" sz="2400" dirty="0"/>
              <a:t> = </a:t>
            </a:r>
            <a:r>
              <a:rPr lang="en-US" sz="2400" dirty="0">
                <a:solidFill>
                  <a:srgbClr val="C00000"/>
                </a:solidFill>
              </a:rPr>
              <a:t>'Cynthia'</a:t>
            </a:r>
          </a:p>
          <a:p>
            <a:r>
              <a:rPr lang="en-US" sz="2400" dirty="0">
                <a:highlight>
                  <a:srgbClr val="FFFF00"/>
                </a:highlight>
              </a:rPr>
              <a:t>print(</a:t>
            </a:r>
            <a:r>
              <a:rPr lang="en-US" sz="2400" dirty="0">
                <a:solidFill>
                  <a:srgbClr val="C00000"/>
                </a:solidFill>
                <a:highlight>
                  <a:srgbClr val="FFFF00"/>
                </a:highlight>
              </a:rPr>
              <a:t>'</a:t>
            </a:r>
            <a:r>
              <a:rPr lang="en-US" sz="2400" dirty="0" err="1">
                <a:solidFill>
                  <a:srgbClr val="C00000"/>
                </a:solidFill>
                <a:highlight>
                  <a:srgbClr val="FFFF00"/>
                </a:highlight>
              </a:rPr>
              <a:t>primeiro</a:t>
            </a:r>
            <a:r>
              <a:rPr lang="en-US" sz="2400" dirty="0">
                <a:solidFill>
                  <a:srgbClr val="C00000"/>
                </a:solidFill>
                <a:highlight>
                  <a:srgbClr val="FFFF00"/>
                </a:highlight>
              </a:rPr>
              <a:t> </a:t>
            </a:r>
            <a:r>
              <a:rPr lang="en-US" sz="2400" dirty="0" err="1">
                <a:solidFill>
                  <a:srgbClr val="C00000"/>
                </a:solidFill>
                <a:highlight>
                  <a:srgbClr val="FFFF00"/>
                </a:highlight>
              </a:rPr>
              <a:t>nome</a:t>
            </a:r>
            <a:r>
              <a:rPr lang="en-US" sz="2400" dirty="0">
                <a:solidFill>
                  <a:srgbClr val="C00000"/>
                </a:solidFill>
                <a:highlight>
                  <a:srgbClr val="FFFF00"/>
                </a:highlight>
              </a:rPr>
              <a:t> </a:t>
            </a:r>
            <a:r>
              <a:rPr lang="en-US" sz="2400" dirty="0" err="1">
                <a:solidFill>
                  <a:srgbClr val="C00000"/>
                </a:solidFill>
                <a:highlight>
                  <a:srgbClr val="FFFF00"/>
                </a:highlight>
              </a:rPr>
              <a:t>atribuído</a:t>
            </a:r>
            <a:r>
              <a:rPr lang="en-US" sz="2400" dirty="0">
                <a:solidFill>
                  <a:srgbClr val="C00000"/>
                </a:solidFill>
                <a:highlight>
                  <a:srgbClr val="FFFF00"/>
                </a:highlight>
              </a:rPr>
              <a:t>'</a:t>
            </a:r>
            <a:r>
              <a:rPr lang="en-US" sz="2400" dirty="0">
                <a:solidFill>
                  <a:srgbClr val="002050"/>
                </a:solidFill>
                <a:highlight>
                  <a:srgbClr val="FFFF00"/>
                </a:highlight>
              </a:rPr>
              <a:t>)</a:t>
            </a:r>
          </a:p>
          <a:p>
            <a:r>
              <a:rPr lang="en-US" sz="2400" dirty="0"/>
              <a:t>print(</a:t>
            </a:r>
            <a:r>
              <a:rPr lang="en-US" sz="2400" dirty="0" err="1"/>
              <a:t>datetime.now</a:t>
            </a:r>
            <a:r>
              <a:rPr lang="en-US" sz="2400" dirty="0"/>
              <a:t>())</a:t>
            </a:r>
          </a:p>
          <a:p>
            <a:r>
              <a:rPr lang="en-US" sz="2400" dirty="0"/>
              <a:t>print() </a:t>
            </a:r>
          </a:p>
          <a:p>
            <a:br>
              <a:rPr lang="en-US" sz="2400" dirty="0"/>
            </a:br>
            <a:r>
              <a:rPr lang="en-US" sz="2400" dirty="0"/>
              <a:t>for x in range(0,10):</a:t>
            </a:r>
          </a:p>
          <a:p>
            <a:r>
              <a:rPr lang="en-US" sz="2400" dirty="0"/>
              <a:t>	print(x)</a:t>
            </a:r>
          </a:p>
          <a:p>
            <a:r>
              <a:rPr lang="en-US" sz="2400" dirty="0">
                <a:highlight>
                  <a:srgbClr val="FFFF00"/>
                </a:highlight>
              </a:rPr>
              <a:t>print(</a:t>
            </a:r>
            <a:r>
              <a:rPr lang="en-US" sz="2400" dirty="0">
                <a:solidFill>
                  <a:srgbClr val="C00000"/>
                </a:solidFill>
                <a:highlight>
                  <a:srgbClr val="FFFF00"/>
                </a:highlight>
              </a:rPr>
              <a:t>'loop </a:t>
            </a:r>
            <a:r>
              <a:rPr lang="en-US" sz="2400" dirty="0" err="1">
                <a:solidFill>
                  <a:srgbClr val="C00000"/>
                </a:solidFill>
                <a:highlight>
                  <a:srgbClr val="FFFF00"/>
                </a:highlight>
              </a:rPr>
              <a:t>completo</a:t>
            </a:r>
            <a:r>
              <a:rPr lang="en-US" sz="2400" dirty="0">
                <a:solidFill>
                  <a:srgbClr val="C00000"/>
                </a:solidFill>
                <a:highlight>
                  <a:srgbClr val="FFFF00"/>
                </a:highlight>
              </a:rPr>
              <a:t>'</a:t>
            </a:r>
            <a:r>
              <a:rPr lang="en-US" sz="2400" dirty="0">
                <a:solidFill>
                  <a:srgbClr val="002050"/>
                </a:solidFill>
                <a:highlight>
                  <a:srgbClr val="FFFF00"/>
                </a:highlight>
              </a:rPr>
              <a:t>)</a:t>
            </a:r>
          </a:p>
          <a:p>
            <a:r>
              <a:rPr lang="en-US" sz="2400" dirty="0"/>
              <a:t>print(</a:t>
            </a:r>
            <a:r>
              <a:rPr lang="en-US" sz="2400" dirty="0" err="1"/>
              <a:t>datetime.now</a:t>
            </a:r>
            <a:r>
              <a:rPr lang="en-US" sz="2400" dirty="0"/>
              <a:t>())</a:t>
            </a:r>
          </a:p>
          <a:p>
            <a:r>
              <a:rPr lang="en-US" sz="2400" dirty="0"/>
              <a:t>print()</a:t>
            </a:r>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7666037" y="1211262"/>
            <a:ext cx="4404042"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000" dirty="0">
                <a:solidFill>
                  <a:schemeClr val="bg1"/>
                </a:solidFill>
              </a:rPr>
              <a:t>primeiro nome atribuído</a:t>
            </a:r>
          </a:p>
          <a:p>
            <a:r>
              <a:rPr lang="pt-BR" sz="2000" dirty="0">
                <a:solidFill>
                  <a:schemeClr val="bg1"/>
                </a:solidFill>
              </a:rPr>
              <a:t>2020-07-17 21:00:09.267862</a:t>
            </a:r>
          </a:p>
          <a:p>
            <a:endParaRPr lang="pt-BR" sz="2000" dirty="0">
              <a:solidFill>
                <a:schemeClr val="bg1"/>
              </a:solidFill>
            </a:endParaRPr>
          </a:p>
          <a:p>
            <a:r>
              <a:rPr lang="pt-BR" sz="2000" dirty="0">
                <a:solidFill>
                  <a:schemeClr val="bg1"/>
                </a:solidFill>
              </a:rPr>
              <a:t>0</a:t>
            </a:r>
          </a:p>
          <a:p>
            <a:r>
              <a:rPr lang="pt-BR" sz="2000" dirty="0">
                <a:solidFill>
                  <a:schemeClr val="bg1"/>
                </a:solidFill>
              </a:rPr>
              <a:t>1</a:t>
            </a:r>
          </a:p>
          <a:p>
            <a:r>
              <a:rPr lang="pt-BR" sz="2000" dirty="0">
                <a:solidFill>
                  <a:schemeClr val="bg1"/>
                </a:solidFill>
              </a:rPr>
              <a:t>2</a:t>
            </a:r>
          </a:p>
          <a:p>
            <a:r>
              <a:rPr lang="pt-BR" sz="2000" dirty="0">
                <a:solidFill>
                  <a:schemeClr val="bg1"/>
                </a:solidFill>
              </a:rPr>
              <a:t>3</a:t>
            </a:r>
          </a:p>
          <a:p>
            <a:r>
              <a:rPr lang="pt-BR" sz="2000" dirty="0">
                <a:solidFill>
                  <a:schemeClr val="bg1"/>
                </a:solidFill>
              </a:rPr>
              <a:t>4</a:t>
            </a:r>
          </a:p>
          <a:p>
            <a:r>
              <a:rPr lang="pt-BR" sz="2000" dirty="0">
                <a:solidFill>
                  <a:schemeClr val="bg1"/>
                </a:solidFill>
              </a:rPr>
              <a:t>5</a:t>
            </a:r>
          </a:p>
          <a:p>
            <a:r>
              <a:rPr lang="pt-BR" sz="2000" dirty="0">
                <a:solidFill>
                  <a:schemeClr val="bg1"/>
                </a:solidFill>
              </a:rPr>
              <a:t>6</a:t>
            </a:r>
          </a:p>
          <a:p>
            <a:r>
              <a:rPr lang="pt-BR" sz="2000" dirty="0">
                <a:solidFill>
                  <a:schemeClr val="bg1"/>
                </a:solidFill>
              </a:rPr>
              <a:t>7</a:t>
            </a:r>
          </a:p>
          <a:p>
            <a:r>
              <a:rPr lang="pt-BR" sz="2000" dirty="0">
                <a:solidFill>
                  <a:schemeClr val="bg1"/>
                </a:solidFill>
              </a:rPr>
              <a:t>8</a:t>
            </a:r>
          </a:p>
          <a:p>
            <a:r>
              <a:rPr lang="pt-BR" sz="2000" dirty="0">
                <a:solidFill>
                  <a:schemeClr val="bg1"/>
                </a:solidFill>
              </a:rPr>
              <a:t>9</a:t>
            </a:r>
          </a:p>
          <a:p>
            <a:r>
              <a:rPr lang="pt-BR" sz="2000" dirty="0">
                <a:solidFill>
                  <a:schemeClr val="bg1"/>
                </a:solidFill>
              </a:rPr>
              <a:t>loop completo</a:t>
            </a:r>
          </a:p>
          <a:p>
            <a:r>
              <a:rPr lang="pt-BR" sz="2000" dirty="0">
                <a:solidFill>
                  <a:schemeClr val="bg1"/>
                </a:solidFill>
              </a:rPr>
              <a:t>2020-07-17 21:00:09.301242</a:t>
            </a:r>
            <a:endParaRPr lang="en-US" sz="2000" dirty="0">
              <a:solidFill>
                <a:schemeClr val="bg1"/>
              </a:solidFill>
            </a:endParaRPr>
          </a:p>
        </p:txBody>
      </p:sp>
    </p:spTree>
    <p:extLst>
      <p:ext uri="{BB962C8B-B14F-4D97-AF65-F5344CB8AC3E}">
        <p14:creationId xmlns:p14="http://schemas.microsoft.com/office/powerpoint/2010/main" val="336787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917" y="365760"/>
            <a:ext cx="11704320" cy="914400"/>
          </a:xfrm>
        </p:spPr>
        <p:txBody>
          <a:bodyPr/>
          <a:lstStyle/>
          <a:p>
            <a:r>
              <a:rPr lang="pt-BR" b="1" dirty="0"/>
              <a:t>Passe o nome da tarefa como um parâmetro</a:t>
            </a:r>
            <a:endParaRPr lang="en-US" b="1" dirty="0"/>
          </a:p>
        </p:txBody>
      </p:sp>
      <p:sp>
        <p:nvSpPr>
          <p:cNvPr id="5" name="Text Placeholder 4"/>
          <p:cNvSpPr>
            <a:spLocks noGrp="1"/>
          </p:cNvSpPr>
          <p:nvPr>
            <p:ph type="body" sz="quarter" idx="10"/>
          </p:nvPr>
        </p:nvSpPr>
        <p:spPr>
          <a:xfrm>
            <a:off x="228917" y="1089229"/>
            <a:ext cx="11704320" cy="5684633"/>
          </a:xfrm>
        </p:spPr>
        <p:txBody>
          <a:bodyPr/>
          <a:lstStyle/>
          <a:p>
            <a:r>
              <a:rPr lang="en-US" sz="2400" dirty="0"/>
              <a:t>from datetime import datetime</a:t>
            </a:r>
          </a:p>
          <a:p>
            <a:br>
              <a:rPr lang="en-US" sz="2400" dirty="0"/>
            </a:br>
            <a:r>
              <a:rPr lang="en-US" sz="2400" dirty="0">
                <a:solidFill>
                  <a:schemeClr val="tx2"/>
                </a:solidFill>
              </a:rPr>
              <a:t># </a:t>
            </a:r>
            <a:r>
              <a:rPr lang="pt-BR" sz="2400" dirty="0">
                <a:solidFill>
                  <a:schemeClr val="tx2"/>
                </a:solidFill>
              </a:rPr>
              <a:t>Imprimir a hora atual e o nome da tarefa</a:t>
            </a:r>
            <a:endParaRPr lang="en-US" sz="2400" dirty="0">
              <a:solidFill>
                <a:schemeClr val="tx2"/>
              </a:solidFill>
            </a:endParaRPr>
          </a:p>
          <a:p>
            <a:r>
              <a:rPr lang="en-US" sz="2400" dirty="0"/>
              <a:t>def </a:t>
            </a:r>
            <a:r>
              <a:rPr lang="en-US" sz="2400" dirty="0" err="1"/>
              <a:t>print_time</a:t>
            </a:r>
            <a:r>
              <a:rPr lang="en-US" sz="2400" dirty="0"/>
              <a:t>(</a:t>
            </a:r>
            <a:r>
              <a:rPr lang="en-US" sz="2400" dirty="0" err="1">
                <a:highlight>
                  <a:srgbClr val="FFFF00"/>
                </a:highlight>
              </a:rPr>
              <a:t>task_name</a:t>
            </a:r>
            <a:r>
              <a:rPr lang="en-US" sz="2400" dirty="0"/>
              <a:t>):</a:t>
            </a:r>
          </a:p>
          <a:p>
            <a:r>
              <a:rPr lang="en-US" sz="2400" dirty="0"/>
              <a:t>	print(</a:t>
            </a:r>
            <a:r>
              <a:rPr lang="en-US" sz="2400" dirty="0" err="1">
                <a:highlight>
                  <a:srgbClr val="FFFF00"/>
                </a:highlight>
              </a:rPr>
              <a:t>task_name</a:t>
            </a:r>
            <a:r>
              <a:rPr lang="en-US" sz="2400" dirty="0"/>
              <a:t>)</a:t>
            </a:r>
          </a:p>
          <a:p>
            <a:r>
              <a:rPr lang="en-US" sz="2400" dirty="0"/>
              <a:t>	print(</a:t>
            </a:r>
            <a:r>
              <a:rPr lang="en-US" sz="2400" dirty="0" err="1"/>
              <a:t>datetime.now</a:t>
            </a:r>
            <a:r>
              <a:rPr lang="en-US" sz="2400" dirty="0"/>
              <a:t>())</a:t>
            </a:r>
          </a:p>
          <a:p>
            <a:r>
              <a:rPr lang="en-US" sz="2400" dirty="0"/>
              <a:t>	print()</a:t>
            </a:r>
          </a:p>
          <a:p>
            <a:br>
              <a:rPr lang="en-US" sz="2400" dirty="0"/>
            </a:br>
            <a:r>
              <a:rPr lang="en-US" sz="2400" dirty="0" err="1"/>
              <a:t>first_name</a:t>
            </a:r>
            <a:r>
              <a:rPr lang="en-US" sz="2400" dirty="0"/>
              <a:t> = </a:t>
            </a:r>
            <a:r>
              <a:rPr lang="en-US" sz="2400" dirty="0">
                <a:solidFill>
                  <a:srgbClr val="C00000"/>
                </a:solidFill>
              </a:rPr>
              <a:t>'Cynthia'</a:t>
            </a:r>
          </a:p>
          <a:p>
            <a:r>
              <a:rPr lang="en-US" sz="2400" dirty="0" err="1"/>
              <a:t>print_time</a:t>
            </a:r>
            <a:r>
              <a:rPr lang="en-US" sz="2400" dirty="0"/>
              <a:t>(</a:t>
            </a:r>
            <a:r>
              <a:rPr lang="en-US" sz="2400" dirty="0">
                <a:solidFill>
                  <a:srgbClr val="C00000"/>
                </a:solidFill>
                <a:highlight>
                  <a:srgbClr val="FFFF00"/>
                </a:highlight>
              </a:rPr>
              <a:t>'</a:t>
            </a:r>
            <a:r>
              <a:rPr lang="en-US" sz="2400" dirty="0" err="1">
                <a:solidFill>
                  <a:srgbClr val="C00000"/>
                </a:solidFill>
                <a:highlight>
                  <a:srgbClr val="FFFF00"/>
                </a:highlight>
              </a:rPr>
              <a:t>primeiro</a:t>
            </a:r>
            <a:r>
              <a:rPr lang="en-US" sz="2400" dirty="0">
                <a:solidFill>
                  <a:srgbClr val="C00000"/>
                </a:solidFill>
                <a:highlight>
                  <a:srgbClr val="FFFF00"/>
                </a:highlight>
              </a:rPr>
              <a:t> </a:t>
            </a:r>
            <a:r>
              <a:rPr lang="en-US" sz="2400" dirty="0" err="1">
                <a:solidFill>
                  <a:srgbClr val="C00000"/>
                </a:solidFill>
                <a:highlight>
                  <a:srgbClr val="FFFF00"/>
                </a:highlight>
              </a:rPr>
              <a:t>nome</a:t>
            </a:r>
            <a:r>
              <a:rPr lang="en-US" sz="2400" dirty="0">
                <a:solidFill>
                  <a:srgbClr val="C00000"/>
                </a:solidFill>
                <a:highlight>
                  <a:srgbClr val="FFFF00"/>
                </a:highlight>
              </a:rPr>
              <a:t> </a:t>
            </a:r>
            <a:r>
              <a:rPr lang="en-US" sz="2400" dirty="0" err="1">
                <a:solidFill>
                  <a:srgbClr val="C00000"/>
                </a:solidFill>
                <a:highlight>
                  <a:srgbClr val="FFFF00"/>
                </a:highlight>
              </a:rPr>
              <a:t>atribuído</a:t>
            </a:r>
            <a:r>
              <a:rPr lang="en-US" sz="2400" dirty="0">
                <a:solidFill>
                  <a:srgbClr val="C00000"/>
                </a:solidFill>
                <a:highlight>
                  <a:srgbClr val="FFFF00"/>
                </a:highlight>
              </a:rPr>
              <a:t>'</a:t>
            </a:r>
            <a:r>
              <a:rPr lang="en-US" sz="2400" dirty="0">
                <a:solidFill>
                  <a:srgbClr val="002050"/>
                </a:solidFill>
              </a:rPr>
              <a:t>)</a:t>
            </a:r>
          </a:p>
          <a:p>
            <a:endParaRPr lang="en-US" sz="2400" dirty="0"/>
          </a:p>
          <a:p>
            <a:r>
              <a:rPr lang="en-US" sz="2400" dirty="0"/>
              <a:t>for x in range(0,10):</a:t>
            </a:r>
          </a:p>
          <a:p>
            <a:r>
              <a:rPr lang="en-US" sz="2400" dirty="0"/>
              <a:t>    print(x)</a:t>
            </a:r>
          </a:p>
          <a:p>
            <a:r>
              <a:rPr lang="en-US" sz="2400" dirty="0" err="1"/>
              <a:t>print_time</a:t>
            </a:r>
            <a:r>
              <a:rPr lang="en-US" sz="2400" dirty="0"/>
              <a:t>(</a:t>
            </a:r>
            <a:r>
              <a:rPr lang="en-US" sz="2400" dirty="0">
                <a:solidFill>
                  <a:srgbClr val="C00000"/>
                </a:solidFill>
                <a:highlight>
                  <a:srgbClr val="FFFF00"/>
                </a:highlight>
              </a:rPr>
              <a:t>'loop completed'</a:t>
            </a:r>
            <a:r>
              <a:rPr lang="en-US" sz="2400"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7513637" y="1204594"/>
            <a:ext cx="4465320" cy="5416868"/>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000" dirty="0">
                <a:solidFill>
                  <a:schemeClr val="bg1"/>
                </a:solidFill>
              </a:rPr>
              <a:t>primeiro nome atribuído</a:t>
            </a:r>
          </a:p>
          <a:p>
            <a:r>
              <a:rPr lang="pt-BR" sz="2000" dirty="0">
                <a:solidFill>
                  <a:schemeClr val="bg1"/>
                </a:solidFill>
              </a:rPr>
              <a:t>2020-07-17 21:02:00.924951</a:t>
            </a:r>
          </a:p>
          <a:p>
            <a:endParaRPr lang="pt-BR" sz="2000" dirty="0">
              <a:solidFill>
                <a:schemeClr val="bg1"/>
              </a:solidFill>
            </a:endParaRPr>
          </a:p>
          <a:p>
            <a:r>
              <a:rPr lang="pt-BR" sz="2000" dirty="0">
                <a:solidFill>
                  <a:schemeClr val="bg1"/>
                </a:solidFill>
              </a:rPr>
              <a:t>0</a:t>
            </a:r>
          </a:p>
          <a:p>
            <a:r>
              <a:rPr lang="pt-BR" sz="2000" dirty="0">
                <a:solidFill>
                  <a:schemeClr val="bg1"/>
                </a:solidFill>
              </a:rPr>
              <a:t>1</a:t>
            </a:r>
          </a:p>
          <a:p>
            <a:r>
              <a:rPr lang="pt-BR" sz="2000" dirty="0">
                <a:solidFill>
                  <a:schemeClr val="bg1"/>
                </a:solidFill>
              </a:rPr>
              <a:t>2</a:t>
            </a:r>
          </a:p>
          <a:p>
            <a:r>
              <a:rPr lang="pt-BR" sz="2000" dirty="0">
                <a:solidFill>
                  <a:schemeClr val="bg1"/>
                </a:solidFill>
              </a:rPr>
              <a:t>3</a:t>
            </a:r>
          </a:p>
          <a:p>
            <a:r>
              <a:rPr lang="pt-BR" sz="2000" dirty="0">
                <a:solidFill>
                  <a:schemeClr val="bg1"/>
                </a:solidFill>
              </a:rPr>
              <a:t>4</a:t>
            </a:r>
          </a:p>
          <a:p>
            <a:r>
              <a:rPr lang="pt-BR" sz="2000" dirty="0">
                <a:solidFill>
                  <a:schemeClr val="bg1"/>
                </a:solidFill>
              </a:rPr>
              <a:t>5</a:t>
            </a:r>
          </a:p>
          <a:p>
            <a:r>
              <a:rPr lang="pt-BR" sz="2000" dirty="0">
                <a:solidFill>
                  <a:schemeClr val="bg1"/>
                </a:solidFill>
              </a:rPr>
              <a:t>6</a:t>
            </a:r>
          </a:p>
          <a:p>
            <a:r>
              <a:rPr lang="pt-BR" sz="2000" dirty="0">
                <a:solidFill>
                  <a:schemeClr val="bg1"/>
                </a:solidFill>
              </a:rPr>
              <a:t>7</a:t>
            </a:r>
          </a:p>
          <a:p>
            <a:r>
              <a:rPr lang="pt-BR" sz="2000" dirty="0">
                <a:solidFill>
                  <a:schemeClr val="bg1"/>
                </a:solidFill>
              </a:rPr>
              <a:t>8</a:t>
            </a:r>
          </a:p>
          <a:p>
            <a:r>
              <a:rPr lang="pt-BR" sz="2000" dirty="0">
                <a:solidFill>
                  <a:schemeClr val="bg1"/>
                </a:solidFill>
              </a:rPr>
              <a:t>9</a:t>
            </a:r>
          </a:p>
          <a:p>
            <a:r>
              <a:rPr lang="pt-BR" sz="2000" dirty="0">
                <a:solidFill>
                  <a:schemeClr val="bg1"/>
                </a:solidFill>
              </a:rPr>
              <a:t>loop completed</a:t>
            </a:r>
          </a:p>
          <a:p>
            <a:r>
              <a:rPr lang="pt-BR" sz="2000" dirty="0">
                <a:solidFill>
                  <a:schemeClr val="bg1"/>
                </a:solidFill>
              </a:rPr>
              <a:t>2020-07-17 21:02:00.950908</a:t>
            </a:r>
            <a:endParaRPr lang="en-US" sz="2000" dirty="0">
              <a:solidFill>
                <a:schemeClr val="bg1"/>
              </a:solidFill>
            </a:endParaRPr>
          </a:p>
        </p:txBody>
      </p:sp>
    </p:spTree>
    <p:extLst>
      <p:ext uri="{BB962C8B-B14F-4D97-AF65-F5344CB8AC3E}">
        <p14:creationId xmlns:p14="http://schemas.microsoft.com/office/powerpoint/2010/main" val="2373932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Aqui está outro exemplo em que o código parece diferente, mas estamos fazendo a mesma lógica repetidamente</a:t>
            </a:r>
            <a:endParaRPr lang="en-US" dirty="0"/>
          </a:p>
        </p:txBody>
      </p:sp>
      <p:sp>
        <p:nvSpPr>
          <p:cNvPr id="5" name="Text Placeholder 4"/>
          <p:cNvSpPr>
            <a:spLocks noGrp="1"/>
          </p:cNvSpPr>
          <p:nvPr>
            <p:ph type="body" sz="quarter" idx="10"/>
          </p:nvPr>
        </p:nvSpPr>
        <p:spPr>
          <a:xfrm>
            <a:off x="365760" y="2506662"/>
            <a:ext cx="11704320" cy="2973122"/>
          </a:xfrm>
        </p:spPr>
        <p:txBody>
          <a:bodyPr/>
          <a:lstStyle/>
          <a:p>
            <a:r>
              <a:rPr lang="en-US" sz="2400" dirty="0" err="1"/>
              <a:t>first_name</a:t>
            </a:r>
            <a:r>
              <a:rPr lang="en-US" sz="2400" dirty="0"/>
              <a:t> = input(</a:t>
            </a:r>
            <a:r>
              <a:rPr lang="en-US" sz="2400" dirty="0">
                <a:solidFill>
                  <a:srgbClr val="C00000"/>
                </a:solidFill>
              </a:rPr>
              <a:t>'Informe </a:t>
            </a:r>
            <a:r>
              <a:rPr lang="en-US" sz="2400" dirty="0" err="1">
                <a:solidFill>
                  <a:srgbClr val="C00000"/>
                </a:solidFill>
              </a:rPr>
              <a:t>seu</a:t>
            </a:r>
            <a:r>
              <a:rPr lang="en-US" sz="2400" dirty="0">
                <a:solidFill>
                  <a:srgbClr val="C00000"/>
                </a:solidFill>
              </a:rPr>
              <a:t> </a:t>
            </a:r>
            <a:r>
              <a:rPr lang="en-US" sz="2400" dirty="0" err="1">
                <a:solidFill>
                  <a:srgbClr val="C00000"/>
                </a:solidFill>
              </a:rPr>
              <a:t>primeiro</a:t>
            </a:r>
            <a:r>
              <a:rPr lang="en-US" sz="2400" dirty="0">
                <a:solidFill>
                  <a:srgbClr val="C00000"/>
                </a:solidFill>
              </a:rPr>
              <a:t> </a:t>
            </a:r>
            <a:r>
              <a:rPr lang="en-US" sz="2400" dirty="0" err="1">
                <a:solidFill>
                  <a:srgbClr val="C00000"/>
                </a:solidFill>
              </a:rPr>
              <a:t>nome</a:t>
            </a:r>
            <a:r>
              <a:rPr lang="en-US" sz="2400" dirty="0">
                <a:solidFill>
                  <a:srgbClr val="C00000"/>
                </a:solidFill>
              </a:rPr>
              <a:t>: '</a:t>
            </a:r>
            <a:r>
              <a:rPr lang="en-US" sz="2400" dirty="0">
                <a:solidFill>
                  <a:srgbClr val="002050"/>
                </a:solidFill>
              </a:rPr>
              <a:t>)</a:t>
            </a:r>
          </a:p>
          <a:p>
            <a:r>
              <a:rPr lang="en-US" sz="2400" dirty="0" err="1">
                <a:highlight>
                  <a:srgbClr val="FFFF00"/>
                </a:highlight>
              </a:rPr>
              <a:t>first_name_initial</a:t>
            </a:r>
            <a:r>
              <a:rPr lang="en-US" sz="2400" dirty="0">
                <a:highlight>
                  <a:srgbClr val="FFFF00"/>
                </a:highlight>
              </a:rPr>
              <a:t> = </a:t>
            </a:r>
            <a:r>
              <a:rPr lang="en-US" sz="2400" dirty="0" err="1">
                <a:highlight>
                  <a:srgbClr val="FFFF00"/>
                </a:highlight>
              </a:rPr>
              <a:t>first_name</a:t>
            </a:r>
            <a:r>
              <a:rPr lang="en-US" sz="2400" dirty="0">
                <a:highlight>
                  <a:srgbClr val="FFFF00"/>
                </a:highlight>
              </a:rPr>
              <a:t>[0:1]</a:t>
            </a:r>
          </a:p>
          <a:p>
            <a:r>
              <a:rPr lang="en-US" sz="2400" dirty="0" err="1"/>
              <a:t>last_name</a:t>
            </a:r>
            <a:r>
              <a:rPr lang="en-US" sz="2400" dirty="0"/>
              <a:t> = input(</a:t>
            </a:r>
            <a:r>
              <a:rPr lang="en-US" sz="2400" dirty="0">
                <a:solidFill>
                  <a:srgbClr val="C00000"/>
                </a:solidFill>
              </a:rPr>
              <a:t>'Informe </a:t>
            </a:r>
            <a:r>
              <a:rPr lang="en-US" sz="2400" dirty="0" err="1">
                <a:solidFill>
                  <a:srgbClr val="C00000"/>
                </a:solidFill>
              </a:rPr>
              <a:t>seu</a:t>
            </a:r>
            <a:r>
              <a:rPr lang="en-US" sz="2400" dirty="0">
                <a:solidFill>
                  <a:srgbClr val="C00000"/>
                </a:solidFill>
              </a:rPr>
              <a:t> ultimo </a:t>
            </a:r>
            <a:r>
              <a:rPr lang="en-US" sz="2400" dirty="0" err="1">
                <a:solidFill>
                  <a:srgbClr val="C00000"/>
                </a:solidFill>
              </a:rPr>
              <a:t>nome</a:t>
            </a:r>
            <a:r>
              <a:rPr lang="en-US" sz="2400" dirty="0">
                <a:solidFill>
                  <a:srgbClr val="C00000"/>
                </a:solidFill>
              </a:rPr>
              <a:t>: '</a:t>
            </a:r>
            <a:r>
              <a:rPr lang="en-US" sz="2400" dirty="0">
                <a:solidFill>
                  <a:srgbClr val="002050"/>
                </a:solidFill>
              </a:rPr>
              <a:t>)</a:t>
            </a:r>
          </a:p>
          <a:p>
            <a:r>
              <a:rPr lang="en-US" sz="2400" dirty="0" err="1">
                <a:highlight>
                  <a:srgbClr val="FFFF00"/>
                </a:highlight>
              </a:rPr>
              <a:t>last_name_initial</a:t>
            </a:r>
            <a:r>
              <a:rPr lang="en-US" sz="2400" dirty="0">
                <a:highlight>
                  <a:srgbClr val="FFFF00"/>
                </a:highlight>
              </a:rPr>
              <a:t> = </a:t>
            </a:r>
            <a:r>
              <a:rPr lang="en-US" sz="2400" dirty="0" err="1">
                <a:highlight>
                  <a:srgbClr val="FFFF00"/>
                </a:highlight>
              </a:rPr>
              <a:t>last_name</a:t>
            </a:r>
            <a:r>
              <a:rPr lang="en-US" sz="2400" dirty="0">
                <a:highlight>
                  <a:srgbClr val="FFFF00"/>
                </a:highlight>
              </a:rPr>
              <a:t>[0:1]</a:t>
            </a:r>
          </a:p>
          <a:p>
            <a:endParaRPr lang="en-US" sz="2400" dirty="0"/>
          </a:p>
          <a:p>
            <a:r>
              <a:rPr lang="en-US" sz="2400" dirty="0"/>
              <a:t>print(</a:t>
            </a:r>
            <a:r>
              <a:rPr lang="en-US" sz="2400" dirty="0">
                <a:solidFill>
                  <a:srgbClr val="C00000"/>
                </a:solidFill>
              </a:rPr>
              <a:t>'</a:t>
            </a:r>
            <a:r>
              <a:rPr lang="en-US" sz="2400" dirty="0" err="1">
                <a:solidFill>
                  <a:srgbClr val="C00000"/>
                </a:solidFill>
              </a:rPr>
              <a:t>Suas</a:t>
            </a:r>
            <a:r>
              <a:rPr lang="en-US" sz="2400" dirty="0">
                <a:solidFill>
                  <a:srgbClr val="C00000"/>
                </a:solidFill>
              </a:rPr>
              <a:t> </a:t>
            </a:r>
            <a:r>
              <a:rPr lang="en-US" sz="2400" dirty="0" err="1">
                <a:solidFill>
                  <a:srgbClr val="C00000"/>
                </a:solidFill>
              </a:rPr>
              <a:t>iniciais</a:t>
            </a:r>
            <a:r>
              <a:rPr lang="en-US" sz="2400" dirty="0">
                <a:solidFill>
                  <a:srgbClr val="C00000"/>
                </a:solidFill>
              </a:rPr>
              <a:t> </a:t>
            </a:r>
            <a:r>
              <a:rPr lang="en-US" sz="2400" dirty="0" err="1">
                <a:solidFill>
                  <a:srgbClr val="C00000"/>
                </a:solidFill>
              </a:rPr>
              <a:t>são</a:t>
            </a:r>
            <a:r>
              <a:rPr lang="en-US" sz="2400" dirty="0">
                <a:solidFill>
                  <a:srgbClr val="C00000"/>
                </a:solidFill>
              </a:rPr>
              <a:t>: ' </a:t>
            </a:r>
            <a:r>
              <a:rPr lang="en-US" sz="2400" dirty="0"/>
              <a:t>+ </a:t>
            </a:r>
            <a:r>
              <a:rPr lang="en-US" sz="2400" dirty="0" err="1"/>
              <a:t>first_name_initial</a:t>
            </a:r>
            <a:r>
              <a:rPr lang="en-US" sz="2400" dirty="0"/>
              <a:t> \</a:t>
            </a:r>
          </a:p>
          <a:p>
            <a:r>
              <a:rPr lang="en-US" sz="2400" dirty="0"/>
              <a:t>	+ </a:t>
            </a:r>
            <a:r>
              <a:rPr lang="en-US" sz="2400" dirty="0" err="1"/>
              <a:t>last_name_initial</a:t>
            </a:r>
            <a:r>
              <a:rPr lang="en-US" sz="2400" dirty="0"/>
              <a:t>)</a:t>
            </a:r>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274637" y="5514312"/>
            <a:ext cx="11704320" cy="13357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solidFill>
                  <a:schemeClr val="bg1"/>
                </a:solidFill>
              </a:rPr>
              <a:t>Informe seu primeiro nome: Cynthia</a:t>
            </a:r>
          </a:p>
          <a:p>
            <a:r>
              <a:rPr lang="pt-BR" sz="2400" dirty="0">
                <a:solidFill>
                  <a:schemeClr val="bg1"/>
                </a:solidFill>
              </a:rPr>
              <a:t>Informe seu ultimo nome: Zanoni</a:t>
            </a:r>
          </a:p>
          <a:p>
            <a:r>
              <a:rPr lang="pt-BR" sz="2400" dirty="0">
                <a:solidFill>
                  <a:schemeClr val="bg1"/>
                </a:solidFill>
              </a:rPr>
              <a:t>Suas iniciais são: CZ</a:t>
            </a:r>
            <a:endParaRPr lang="en-CA" sz="2400"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Ainda posso usar uma função, mas desta vez minha função retorna um valor</a:t>
            </a:r>
            <a:endParaRPr lang="en-US" dirty="0"/>
          </a:p>
        </p:txBody>
      </p:sp>
      <p:sp>
        <p:nvSpPr>
          <p:cNvPr id="5" name="Text Placeholder 4"/>
          <p:cNvSpPr>
            <a:spLocks noGrp="1"/>
          </p:cNvSpPr>
          <p:nvPr>
            <p:ph type="body" sz="quarter" idx="10"/>
          </p:nvPr>
        </p:nvSpPr>
        <p:spPr>
          <a:xfrm>
            <a:off x="365760" y="1897062"/>
            <a:ext cx="11704320" cy="3999556"/>
          </a:xfrm>
        </p:spPr>
        <p:txBody>
          <a:bodyPr/>
          <a:lstStyle/>
          <a:p>
            <a:r>
              <a:rPr lang="en-US" sz="2100" dirty="0"/>
              <a:t>def </a:t>
            </a:r>
            <a:r>
              <a:rPr lang="en-US" sz="2100" dirty="0" err="1"/>
              <a:t>get_initial</a:t>
            </a:r>
            <a:r>
              <a:rPr lang="en-US" sz="2100" dirty="0"/>
              <a:t>(name):</a:t>
            </a:r>
          </a:p>
          <a:p>
            <a:r>
              <a:rPr lang="en-US" sz="2100" dirty="0"/>
              <a:t>	initial = name[0:1]</a:t>
            </a:r>
          </a:p>
          <a:p>
            <a:r>
              <a:rPr lang="en-US" sz="2100" dirty="0"/>
              <a:t>	</a:t>
            </a:r>
            <a:r>
              <a:rPr lang="en-US" sz="2100" dirty="0">
                <a:highlight>
                  <a:srgbClr val="FFFF00"/>
                </a:highlight>
              </a:rPr>
              <a:t>return initial</a:t>
            </a:r>
            <a:br>
              <a:rPr lang="en-US" sz="2100" dirty="0"/>
            </a:br>
            <a:r>
              <a:rPr lang="en-US" sz="2100" dirty="0" err="1"/>
              <a:t>first_name</a:t>
            </a:r>
            <a:r>
              <a:rPr lang="en-US" sz="2100" dirty="0"/>
              <a:t> = input(</a:t>
            </a:r>
            <a:r>
              <a:rPr lang="en-US" sz="2100" dirty="0">
                <a:solidFill>
                  <a:srgbClr val="C00000"/>
                </a:solidFill>
              </a:rPr>
              <a:t>'Informe </a:t>
            </a:r>
            <a:r>
              <a:rPr lang="en-US" sz="2100" dirty="0" err="1">
                <a:solidFill>
                  <a:srgbClr val="C00000"/>
                </a:solidFill>
              </a:rPr>
              <a:t>seu</a:t>
            </a:r>
            <a:r>
              <a:rPr lang="en-US" sz="2100" dirty="0">
                <a:solidFill>
                  <a:srgbClr val="C00000"/>
                </a:solidFill>
              </a:rPr>
              <a:t> </a:t>
            </a:r>
            <a:r>
              <a:rPr lang="en-US" sz="2100" dirty="0" err="1">
                <a:solidFill>
                  <a:srgbClr val="C00000"/>
                </a:solidFill>
              </a:rPr>
              <a:t>primeiro</a:t>
            </a:r>
            <a:r>
              <a:rPr lang="en-US" sz="2100" dirty="0">
                <a:solidFill>
                  <a:srgbClr val="C00000"/>
                </a:solidFill>
              </a:rPr>
              <a:t> </a:t>
            </a:r>
            <a:r>
              <a:rPr lang="en-US" sz="2100" dirty="0" err="1">
                <a:solidFill>
                  <a:srgbClr val="C00000"/>
                </a:solidFill>
              </a:rPr>
              <a:t>nome</a:t>
            </a:r>
            <a:r>
              <a:rPr lang="en-US" sz="2100" dirty="0">
                <a:solidFill>
                  <a:srgbClr val="C00000"/>
                </a:solidFill>
              </a:rPr>
              <a:t>: '</a:t>
            </a:r>
            <a:r>
              <a:rPr lang="en-US" sz="2100" dirty="0">
                <a:solidFill>
                  <a:srgbClr val="002050"/>
                </a:solidFill>
              </a:rPr>
              <a:t>)</a:t>
            </a:r>
          </a:p>
          <a:p>
            <a:r>
              <a:rPr lang="en-US" sz="2100" dirty="0" err="1">
                <a:highlight>
                  <a:srgbClr val="FFFF00"/>
                </a:highlight>
              </a:rPr>
              <a:t>first_name_initial</a:t>
            </a:r>
            <a:r>
              <a:rPr lang="en-US" sz="2100" dirty="0">
                <a:highlight>
                  <a:srgbClr val="FFFF00"/>
                </a:highlight>
              </a:rPr>
              <a:t> = </a:t>
            </a:r>
            <a:r>
              <a:rPr lang="en-US" sz="2100" dirty="0" err="1">
                <a:highlight>
                  <a:srgbClr val="FFFF00"/>
                </a:highlight>
              </a:rPr>
              <a:t>get_initial</a:t>
            </a:r>
            <a:r>
              <a:rPr lang="en-US" sz="2100" dirty="0">
                <a:highlight>
                  <a:srgbClr val="FFFF00"/>
                </a:highlight>
              </a:rPr>
              <a:t>(</a:t>
            </a:r>
            <a:r>
              <a:rPr lang="en-US" sz="2100" dirty="0" err="1">
                <a:highlight>
                  <a:srgbClr val="FFFF00"/>
                </a:highlight>
              </a:rPr>
              <a:t>first_name</a:t>
            </a:r>
            <a:r>
              <a:rPr lang="en-US" sz="2100" dirty="0">
                <a:highlight>
                  <a:srgbClr val="FFFF00"/>
                </a:highlight>
              </a:rPr>
              <a:t>)</a:t>
            </a:r>
          </a:p>
          <a:p>
            <a:br>
              <a:rPr lang="en-US" sz="2100" dirty="0"/>
            </a:br>
            <a:r>
              <a:rPr lang="en-US" sz="2100" dirty="0" err="1"/>
              <a:t>last_name</a:t>
            </a:r>
            <a:r>
              <a:rPr lang="en-US" sz="2100" dirty="0"/>
              <a:t> = input(</a:t>
            </a:r>
            <a:r>
              <a:rPr lang="en-US" sz="2100" dirty="0">
                <a:solidFill>
                  <a:srgbClr val="C00000"/>
                </a:solidFill>
              </a:rPr>
              <a:t>'Informe </a:t>
            </a:r>
            <a:r>
              <a:rPr lang="en-US" sz="2100" dirty="0" err="1">
                <a:solidFill>
                  <a:srgbClr val="C00000"/>
                </a:solidFill>
              </a:rPr>
              <a:t>seu</a:t>
            </a:r>
            <a:r>
              <a:rPr lang="en-US" sz="2100" dirty="0">
                <a:solidFill>
                  <a:srgbClr val="C00000"/>
                </a:solidFill>
              </a:rPr>
              <a:t> ultimo </a:t>
            </a:r>
            <a:r>
              <a:rPr lang="en-US" sz="2100" dirty="0" err="1">
                <a:solidFill>
                  <a:srgbClr val="C00000"/>
                </a:solidFill>
              </a:rPr>
              <a:t>nome</a:t>
            </a:r>
            <a:r>
              <a:rPr lang="en-US" sz="2100" dirty="0">
                <a:solidFill>
                  <a:srgbClr val="C00000"/>
                </a:solidFill>
              </a:rPr>
              <a:t>: '</a:t>
            </a:r>
            <a:r>
              <a:rPr lang="en-US" sz="2100" dirty="0">
                <a:solidFill>
                  <a:srgbClr val="002050"/>
                </a:solidFill>
              </a:rPr>
              <a:t>)</a:t>
            </a:r>
          </a:p>
          <a:p>
            <a:r>
              <a:rPr lang="en-US" sz="2100" dirty="0" err="1">
                <a:highlight>
                  <a:srgbClr val="FFFF00"/>
                </a:highlight>
              </a:rPr>
              <a:t>last_name_initial</a:t>
            </a:r>
            <a:r>
              <a:rPr lang="en-US" sz="2100" dirty="0">
                <a:highlight>
                  <a:srgbClr val="FFFF00"/>
                </a:highlight>
              </a:rPr>
              <a:t> = </a:t>
            </a:r>
            <a:r>
              <a:rPr lang="en-US" sz="2100" dirty="0" err="1">
                <a:highlight>
                  <a:srgbClr val="FFFF00"/>
                </a:highlight>
              </a:rPr>
              <a:t>get_initial</a:t>
            </a:r>
            <a:r>
              <a:rPr lang="en-US" sz="2100" dirty="0">
                <a:highlight>
                  <a:srgbClr val="FFFF00"/>
                </a:highlight>
              </a:rPr>
              <a:t>(</a:t>
            </a:r>
            <a:r>
              <a:rPr lang="en-US" sz="2100" dirty="0" err="1">
                <a:highlight>
                  <a:srgbClr val="FFFF00"/>
                </a:highlight>
              </a:rPr>
              <a:t>last_name</a:t>
            </a:r>
            <a:r>
              <a:rPr lang="en-US" sz="2100" dirty="0">
                <a:highlight>
                  <a:srgbClr val="FFFF00"/>
                </a:highlight>
              </a:rPr>
              <a:t>)</a:t>
            </a:r>
            <a:endParaRPr lang="en-US" sz="2100" dirty="0"/>
          </a:p>
          <a:p>
            <a:r>
              <a:rPr lang="en-US" sz="2100" dirty="0"/>
              <a:t>print(</a:t>
            </a:r>
            <a:r>
              <a:rPr lang="en-US" sz="2100" dirty="0">
                <a:solidFill>
                  <a:srgbClr val="C00000"/>
                </a:solidFill>
              </a:rPr>
              <a:t>'</a:t>
            </a:r>
            <a:r>
              <a:rPr lang="en-US" sz="2100" dirty="0" err="1">
                <a:solidFill>
                  <a:srgbClr val="C00000"/>
                </a:solidFill>
              </a:rPr>
              <a:t>Suas</a:t>
            </a:r>
            <a:r>
              <a:rPr lang="en-US" sz="2100" dirty="0">
                <a:solidFill>
                  <a:srgbClr val="C00000"/>
                </a:solidFill>
              </a:rPr>
              <a:t> </a:t>
            </a:r>
            <a:r>
              <a:rPr lang="en-US" sz="2100" dirty="0" err="1">
                <a:solidFill>
                  <a:srgbClr val="C00000"/>
                </a:solidFill>
              </a:rPr>
              <a:t>iniciais</a:t>
            </a:r>
            <a:r>
              <a:rPr lang="en-US" sz="2100" dirty="0">
                <a:solidFill>
                  <a:srgbClr val="C00000"/>
                </a:solidFill>
              </a:rPr>
              <a:t> </a:t>
            </a:r>
            <a:r>
              <a:rPr lang="en-US" sz="2100" dirty="0" err="1">
                <a:solidFill>
                  <a:srgbClr val="C00000"/>
                </a:solidFill>
              </a:rPr>
              <a:t>são</a:t>
            </a:r>
            <a:r>
              <a:rPr lang="en-US" sz="2100" dirty="0">
                <a:solidFill>
                  <a:srgbClr val="C00000"/>
                </a:solidFill>
              </a:rPr>
              <a:t>: ' </a:t>
            </a:r>
            <a:r>
              <a:rPr lang="en-US" sz="2100" dirty="0"/>
              <a:t>+ </a:t>
            </a:r>
            <a:r>
              <a:rPr lang="en-US" sz="2100" dirty="0" err="1"/>
              <a:t>first_name_initial</a:t>
            </a:r>
            <a:r>
              <a:rPr lang="en-US" sz="2100" dirty="0"/>
              <a:t> \</a:t>
            </a:r>
          </a:p>
          <a:p>
            <a:r>
              <a:rPr lang="en-US" sz="2100" dirty="0"/>
              <a:t>	+ </a:t>
            </a:r>
            <a:r>
              <a:rPr lang="en-US" sz="2100" dirty="0" err="1"/>
              <a:t>last_name_initial</a:t>
            </a:r>
            <a:r>
              <a:rPr lang="en-US" sz="2100" dirty="0"/>
              <a:t>)</a:t>
            </a:r>
            <a:endParaRPr lang="en-CA" sz="2100" dirty="0"/>
          </a:p>
          <a:p>
            <a:endParaRPr lang="en-US" sz="2100" dirty="0">
              <a:highlight>
                <a:srgbClr val="FFFF00"/>
              </a:highlight>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514312"/>
            <a:ext cx="11704320" cy="13357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solidFill>
                  <a:schemeClr val="bg1"/>
                </a:solidFill>
              </a:rPr>
              <a:t>Informe seu primeiro nome: Cynthia</a:t>
            </a:r>
          </a:p>
          <a:p>
            <a:r>
              <a:rPr lang="pt-BR" sz="2400" dirty="0">
                <a:solidFill>
                  <a:schemeClr val="bg1"/>
                </a:solidFill>
              </a:rPr>
              <a:t>Informe seu ultimo nome: Zanoni</a:t>
            </a:r>
          </a:p>
          <a:p>
            <a:r>
              <a:rPr lang="pt-BR" sz="2400" dirty="0">
                <a:solidFill>
                  <a:schemeClr val="bg1"/>
                </a:solidFill>
              </a:rPr>
              <a:t>Suas iniciais são: CZ</a:t>
            </a:r>
            <a:endParaRPr lang="en-CA" sz="2400" dirty="0"/>
          </a:p>
        </p:txBody>
      </p:sp>
    </p:spTree>
    <p:extLst>
      <p:ext uri="{BB962C8B-B14F-4D97-AF65-F5344CB8AC3E}">
        <p14:creationId xmlns:p14="http://schemas.microsoft.com/office/powerpoint/2010/main" val="2802882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Se você precisar alterar algo, basta alterá-lo em um só lugar!</a:t>
            </a:r>
            <a:endParaRPr lang="en-US" dirty="0"/>
          </a:p>
        </p:txBody>
      </p:sp>
      <p:sp>
        <p:nvSpPr>
          <p:cNvPr id="5" name="Text Placeholder 4"/>
          <p:cNvSpPr>
            <a:spLocks noGrp="1"/>
          </p:cNvSpPr>
          <p:nvPr>
            <p:ph type="body" sz="quarter" idx="10"/>
          </p:nvPr>
        </p:nvSpPr>
        <p:spPr>
          <a:xfrm>
            <a:off x="365760" y="1897062"/>
            <a:ext cx="11704320" cy="3604064"/>
          </a:xfrm>
        </p:spPr>
        <p:txBody>
          <a:bodyPr/>
          <a:lstStyle/>
          <a:p>
            <a:r>
              <a:rPr lang="en-US" sz="2000" dirty="0"/>
              <a:t>def </a:t>
            </a:r>
            <a:r>
              <a:rPr lang="en-US" sz="2000" dirty="0" err="1"/>
              <a:t>get_initial</a:t>
            </a:r>
            <a:r>
              <a:rPr lang="en-US" sz="2000" dirty="0"/>
              <a:t>(name):</a:t>
            </a:r>
          </a:p>
          <a:p>
            <a:r>
              <a:rPr lang="en-CA" sz="2800" dirty="0"/>
              <a:t>	</a:t>
            </a:r>
            <a:r>
              <a:rPr lang="en-CA" sz="2000" dirty="0"/>
              <a:t>initial = name[0:1]</a:t>
            </a:r>
            <a:r>
              <a:rPr lang="en-CA" sz="2000" dirty="0">
                <a:highlight>
                  <a:srgbClr val="FFFF00"/>
                </a:highlight>
              </a:rPr>
              <a:t>.upper()</a:t>
            </a:r>
          </a:p>
          <a:p>
            <a:r>
              <a:rPr lang="en-US" sz="2000" dirty="0"/>
              <a:t>	return initial</a:t>
            </a:r>
          </a:p>
          <a:p>
            <a:br>
              <a:rPr lang="en-US" sz="2000" dirty="0"/>
            </a:br>
            <a:r>
              <a:rPr lang="en-US" sz="2000" dirty="0" err="1"/>
              <a:t>first_name</a:t>
            </a:r>
            <a:r>
              <a:rPr lang="en-US" sz="2000" dirty="0"/>
              <a:t> = input(</a:t>
            </a:r>
            <a:r>
              <a:rPr lang="en-US" sz="2000" dirty="0">
                <a:solidFill>
                  <a:srgbClr val="C00000"/>
                </a:solidFill>
              </a:rPr>
              <a:t>'Informe </a:t>
            </a:r>
            <a:r>
              <a:rPr lang="en-US" sz="2000" dirty="0" err="1">
                <a:solidFill>
                  <a:srgbClr val="C00000"/>
                </a:solidFill>
              </a:rPr>
              <a:t>seu</a:t>
            </a:r>
            <a:r>
              <a:rPr lang="en-US" sz="2000" dirty="0">
                <a:solidFill>
                  <a:srgbClr val="C00000"/>
                </a:solidFill>
              </a:rPr>
              <a:t> </a:t>
            </a:r>
            <a:r>
              <a:rPr lang="en-US" sz="2000" dirty="0" err="1">
                <a:solidFill>
                  <a:srgbClr val="C00000"/>
                </a:solidFill>
              </a:rPr>
              <a:t>primeiro</a:t>
            </a:r>
            <a:r>
              <a:rPr lang="en-US" sz="2000" dirty="0">
                <a:solidFill>
                  <a:srgbClr val="C00000"/>
                </a:solidFill>
              </a:rPr>
              <a:t> </a:t>
            </a:r>
            <a:r>
              <a:rPr lang="en-US" sz="2000" dirty="0" err="1">
                <a:solidFill>
                  <a:srgbClr val="C00000"/>
                </a:solidFill>
              </a:rPr>
              <a:t>nome</a:t>
            </a:r>
            <a:r>
              <a:rPr lang="en-US" sz="2000" dirty="0">
                <a:solidFill>
                  <a:srgbClr val="C00000"/>
                </a:solidFill>
              </a:rPr>
              <a:t>: '</a:t>
            </a:r>
            <a:r>
              <a:rPr lang="en-US" sz="2000" dirty="0">
                <a:solidFill>
                  <a:srgbClr val="002050"/>
                </a:solidFill>
              </a:rPr>
              <a:t>)</a:t>
            </a:r>
          </a:p>
          <a:p>
            <a:r>
              <a:rPr lang="en-US" sz="2000" dirty="0" err="1"/>
              <a:t>first_name_initial</a:t>
            </a:r>
            <a:r>
              <a:rPr lang="en-US" sz="2000" dirty="0"/>
              <a:t> = </a:t>
            </a:r>
            <a:r>
              <a:rPr lang="en-US" sz="2000" dirty="0" err="1"/>
              <a:t>get_initial</a:t>
            </a:r>
            <a:r>
              <a:rPr lang="en-US" sz="2000" dirty="0"/>
              <a:t>(</a:t>
            </a:r>
            <a:r>
              <a:rPr lang="en-US" sz="2000" dirty="0" err="1"/>
              <a:t>first_name</a:t>
            </a:r>
            <a:r>
              <a:rPr lang="en-US" sz="2000" dirty="0"/>
              <a:t>)</a:t>
            </a:r>
            <a:br>
              <a:rPr lang="en-US" sz="2000" dirty="0"/>
            </a:br>
            <a:r>
              <a:rPr lang="en-US" sz="2000" dirty="0" err="1"/>
              <a:t>last_name</a:t>
            </a:r>
            <a:r>
              <a:rPr lang="en-US" sz="2000" dirty="0"/>
              <a:t> = input(</a:t>
            </a:r>
            <a:r>
              <a:rPr lang="en-US" sz="2000" dirty="0">
                <a:solidFill>
                  <a:srgbClr val="C00000"/>
                </a:solidFill>
              </a:rPr>
              <a:t>'Informe </a:t>
            </a:r>
            <a:r>
              <a:rPr lang="en-US" sz="2000" dirty="0" err="1">
                <a:solidFill>
                  <a:srgbClr val="C00000"/>
                </a:solidFill>
              </a:rPr>
              <a:t>seu</a:t>
            </a:r>
            <a:r>
              <a:rPr lang="en-US" sz="2000" dirty="0">
                <a:solidFill>
                  <a:srgbClr val="C00000"/>
                </a:solidFill>
              </a:rPr>
              <a:t> ultimo </a:t>
            </a:r>
            <a:r>
              <a:rPr lang="en-US" sz="2000" dirty="0" err="1">
                <a:solidFill>
                  <a:srgbClr val="C00000"/>
                </a:solidFill>
              </a:rPr>
              <a:t>nome</a:t>
            </a:r>
            <a:r>
              <a:rPr lang="en-US" sz="2000" dirty="0">
                <a:solidFill>
                  <a:srgbClr val="C00000"/>
                </a:solidFill>
              </a:rPr>
              <a:t>: '</a:t>
            </a:r>
            <a:r>
              <a:rPr lang="en-US" sz="2000" dirty="0">
                <a:solidFill>
                  <a:srgbClr val="002050"/>
                </a:solidFill>
              </a:rPr>
              <a:t>)</a:t>
            </a:r>
          </a:p>
          <a:p>
            <a:r>
              <a:rPr lang="en-US" sz="2000" dirty="0" err="1"/>
              <a:t>last_name_initial</a:t>
            </a:r>
            <a:r>
              <a:rPr lang="en-US" sz="2000" dirty="0"/>
              <a:t> = </a:t>
            </a:r>
            <a:r>
              <a:rPr lang="en-US" sz="2000" dirty="0" err="1"/>
              <a:t>get_initial</a:t>
            </a:r>
            <a:r>
              <a:rPr lang="en-US" sz="2000" dirty="0"/>
              <a:t>(</a:t>
            </a:r>
            <a:r>
              <a:rPr lang="en-US" sz="2000" dirty="0" err="1"/>
              <a:t>last_name</a:t>
            </a:r>
            <a:r>
              <a:rPr lang="en-US" sz="2000" dirty="0"/>
              <a:t>)</a:t>
            </a:r>
          </a:p>
          <a:p>
            <a:r>
              <a:rPr lang="en-US" sz="2000" dirty="0"/>
              <a:t>print(</a:t>
            </a:r>
            <a:r>
              <a:rPr lang="en-US" sz="2000" dirty="0">
                <a:solidFill>
                  <a:srgbClr val="C00000"/>
                </a:solidFill>
              </a:rPr>
              <a:t>'</a:t>
            </a:r>
            <a:r>
              <a:rPr lang="en-US" sz="2000" dirty="0" err="1">
                <a:solidFill>
                  <a:srgbClr val="C00000"/>
                </a:solidFill>
              </a:rPr>
              <a:t>Suas</a:t>
            </a:r>
            <a:r>
              <a:rPr lang="en-US" sz="2000" dirty="0">
                <a:solidFill>
                  <a:srgbClr val="C00000"/>
                </a:solidFill>
              </a:rPr>
              <a:t> </a:t>
            </a:r>
            <a:r>
              <a:rPr lang="en-US" sz="2000" dirty="0" err="1">
                <a:solidFill>
                  <a:srgbClr val="C00000"/>
                </a:solidFill>
              </a:rPr>
              <a:t>iniciais</a:t>
            </a:r>
            <a:r>
              <a:rPr lang="en-US" sz="2000" dirty="0">
                <a:solidFill>
                  <a:srgbClr val="C00000"/>
                </a:solidFill>
              </a:rPr>
              <a:t> </a:t>
            </a:r>
            <a:r>
              <a:rPr lang="en-US" sz="2000" dirty="0" err="1">
                <a:solidFill>
                  <a:srgbClr val="C00000"/>
                </a:solidFill>
              </a:rPr>
              <a:t>são</a:t>
            </a:r>
            <a:r>
              <a:rPr lang="en-US" sz="2000" dirty="0">
                <a:solidFill>
                  <a:srgbClr val="C00000"/>
                </a:solidFill>
              </a:rPr>
              <a:t>: ' </a:t>
            </a:r>
            <a:r>
              <a:rPr lang="en-US" sz="2000" dirty="0"/>
              <a:t>+ </a:t>
            </a:r>
            <a:r>
              <a:rPr lang="en-US" sz="2000" dirty="0" err="1"/>
              <a:t>first_name_initial</a:t>
            </a:r>
            <a:r>
              <a:rPr lang="en-US" sz="2000" dirty="0"/>
              <a:t> \</a:t>
            </a:r>
          </a:p>
          <a:p>
            <a:r>
              <a:rPr lang="en-US" sz="2000" dirty="0"/>
              <a:t>	+ </a:t>
            </a:r>
            <a:r>
              <a:rPr lang="en-US" sz="2000" dirty="0" err="1"/>
              <a:t>last_name_initial</a:t>
            </a:r>
            <a:r>
              <a:rPr lang="en-US" sz="2000" dirty="0"/>
              <a:t>)</a:t>
            </a:r>
            <a:endParaRPr lang="en-CA" sz="20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514312"/>
            <a:ext cx="11704320" cy="133575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solidFill>
                  <a:schemeClr val="bg1"/>
                </a:solidFill>
              </a:rPr>
              <a:t>Informe seu primeiro nome: cynthia</a:t>
            </a:r>
          </a:p>
          <a:p>
            <a:r>
              <a:rPr lang="pt-BR" sz="2400" dirty="0">
                <a:solidFill>
                  <a:schemeClr val="bg1"/>
                </a:solidFill>
              </a:rPr>
              <a:t>Informe seu ultimo nome: zanoni</a:t>
            </a:r>
          </a:p>
          <a:p>
            <a:r>
              <a:rPr lang="pt-BR" sz="2400" dirty="0">
                <a:solidFill>
                  <a:schemeClr val="bg1"/>
                </a:solidFill>
              </a:rPr>
              <a:t>Suas iniciais são: CZ</a:t>
            </a:r>
            <a:endParaRPr lang="en-CA" sz="2400" dirty="0"/>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mso-contentType ?>
<FormTemplates xmlns="http://schemas.microsoft.com/sharepoint/v3/contenttype/forms">
  <Display>DocumentLibraryForm</Display>
  <Edit>DocumentLibraryForm</Edit>
  <New>DocumentLibraryForm</New>
</FormTemplates>
</file>

<file path=customXml/item38.xml><?xml version="1.0" encoding="utf-8"?>
<Control xmlns="http://schemas.microsoft.com/VisualStudio/2011/storyboarding/control">
  <Id Name="fb22c541-ded0-47fa-8877-83a4c2d16227" Revision="1" Stencil="7276b9ef-3953-4dce-a89b-ed85f20b8b93" StencilVersion="1.0"/>
</Control>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3.xml><?xml version="1.0" encoding="utf-8"?>
<Control xmlns="http://schemas.microsoft.com/VisualStudio/2011/storyboarding/control">
  <Id Name="d69996e1-3d61-4686-9b63-f1b855c596ab" Revision="1" Stencil="7276b9ef-3953-4dce-a89b-ed85f20b8b93" StencilVersion="1.0"/>
</Control>
</file>

<file path=customXml/item44.xml><?xml version="1.0" encoding="utf-8"?>
<Control xmlns="http://schemas.microsoft.com/VisualStudio/2011/storyboarding/control">
  <Id Name="a2191c86-fc50-4add-948c-129f6b5a88d8" Revision="1" Stencil="7276b9ef-3953-4dce-a89b-ed85f20b8b93" StencilVersion="1.0"/>
</Control>
</file>

<file path=customXml/item45.xml><?xml version="1.0" encoding="utf-8"?>
<?mso-contentType ?>
<FormTemplates xmlns="http://schemas.microsoft.com/sharepoint/v3/contenttype/forms">
  <Display>DocumentLibraryForm</Display>
  <Edit>DocumentLibraryForm</Edit>
  <New>DocumentLibraryForm</New>
</FormTemplates>
</file>

<file path=customXml/item46.xml><?xml version="1.0" encoding="utf-8"?>
<Control xmlns="http://schemas.microsoft.com/VisualStudio/2011/storyboarding/control">
  <Id Name="a53d73d2-368b-429e-b817-1324eec1382c" Revision="1" Stencil="7276b9ef-3953-4dce-a89b-ed85f20b8b93" StencilVersion="1.0"/>
</Control>
</file>

<file path=customXml/item47.xml><?xml version="1.0" encoding="utf-8"?>
<Control xmlns="http://schemas.microsoft.com/VisualStudio/2011/storyboarding/control">
  <Id Name="d69996e1-3d61-4686-9b63-f1b855c596ab" Revision="1" Stencil="7276b9ef-3953-4dce-a89b-ed85f20b8b93" StencilVersion="1.0"/>
</Control>
</file>

<file path=customXml/item4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9.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0.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6.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1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0.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21.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2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7.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28.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2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4.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92635D88-0993-4B04-96FB-0CD3C29A8A44}">
  <ds:schemaRefs>
    <ds:schemaRef ds:uri="http://schemas.microsoft.com/office/2006/metadata/properties"/>
    <ds:schemaRef ds:uri="http://schemas.microsoft.com/office/infopath/2007/PartnerControls"/>
    <ds:schemaRef ds:uri="83cd2334-221a-48c3-9034-bfd1542dfe28"/>
  </ds:schemaRefs>
</ds:datastoreItem>
</file>

<file path=customXml/itemProps3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7.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8.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1.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42.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4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4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5.xml><?xml version="1.0" encoding="utf-8"?>
<ds:datastoreItem xmlns:ds="http://schemas.openxmlformats.org/officeDocument/2006/customXml" ds:itemID="{479863CC-31E1-4D69-82E8-783AC6DA0219}">
  <ds:schemaRefs>
    <ds:schemaRef ds:uri="http://schemas.microsoft.com/sharepoint/v3/contenttype/forms"/>
  </ds:schemaRefs>
</ds:datastoreItem>
</file>

<file path=customXml/itemProps4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8.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4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3584</TotalTime>
  <Words>1171</Words>
  <Application>Microsoft Office PowerPoint</Application>
  <PresentationFormat>Custom</PresentationFormat>
  <Paragraphs>189</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Segoe UI</vt:lpstr>
      <vt:lpstr>Segoe UI Light</vt:lpstr>
      <vt:lpstr>Wingdings</vt:lpstr>
      <vt:lpstr>WHITE TEMPLATE</vt:lpstr>
      <vt:lpstr>Funções</vt:lpstr>
      <vt:lpstr>Às vezes, copiamos e colamos nosso código</vt:lpstr>
      <vt:lpstr>Use funções em vez de repetir código</vt:lpstr>
      <vt:lpstr>Ao mover o código para uma função, você reduz o retrabalho e a chance de introduzir bugs ao alterar o código copiado</vt:lpstr>
      <vt:lpstr>E se eu quiser que uma mensagem diferente seja exibida?</vt:lpstr>
      <vt:lpstr>Passe o nome da tarefa como um parâmetro</vt:lpstr>
      <vt:lpstr>Aqui está outro exemplo em que o código parece diferente, mas estamos fazendo a mesma lógica repetidamente</vt:lpstr>
      <vt:lpstr>Ainda posso usar uma função, mas desta vez minha função retorna um valor</vt:lpstr>
      <vt:lpstr>Se você precisar alterar algo, basta alterá-lo em um só lugar!</vt:lpstr>
      <vt:lpstr>As funções que retornam valores permitem um código inteligente, mas você pode trocar a legibilidade por menos código</vt:lpstr>
      <vt:lpstr>As funções tornam seu código mais legível e fácil de manter  Sempre adicione comentários para explicar o objetivo de suas funções  As funções devem ser declaradas antes da linha de código onde a função é chamada</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258</cp:revision>
  <dcterms:created xsi:type="dcterms:W3CDTF">2015-06-04T21:40:17Z</dcterms:created>
  <dcterms:modified xsi:type="dcterms:W3CDTF">2020-07-18T00:09:43Z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