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6"/>
  </p:sldMasterIdLst>
  <p:notesMasterIdLst>
    <p:notesMasterId r:id="rId53"/>
  </p:notesMasterIdLst>
  <p:handoutMasterIdLst>
    <p:handoutMasterId r:id="rId54"/>
  </p:handoutMasterIdLst>
  <p:sldIdLst>
    <p:sldId id="283" r:id="rId47"/>
    <p:sldId id="290" r:id="rId48"/>
    <p:sldId id="291" r:id="rId49"/>
    <p:sldId id="294" r:id="rId50"/>
    <p:sldId id="293" r:id="rId51"/>
    <p:sldId id="257"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4"/>
            <p14:sldId id="293"/>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D00D-7AE8-480F-890B-C49E9FA6711B}" v="15" dt="2019-06-09T14:26:41.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0" d="100"/>
          <a:sy n="100" d="100"/>
        </p:scale>
        <p:origin x="72" y="15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1.xml"/><Relationship Id="rId50" Type="http://schemas.openxmlformats.org/officeDocument/2006/relationships/slide" Target="slides/slide4.xml"/><Relationship Id="rId55"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customXml" Target="../customXml/item5.xml"/><Relationship Id="rId61" Type="http://schemas.microsoft.com/office/2015/10/relationships/revisionInfo" Target="revisionInfo.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59"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100ED00D-7AE8-480F-890B-C49E9FA6711B}"/>
    <pc:docChg chg="custSel modSld">
      <pc:chgData name="susan ibach" userId="11074aa641b35c68" providerId="LiveId" clId="{100ED00D-7AE8-480F-890B-C49E9FA6711B}" dt="2019-06-09T14:26:41.154" v="54"/>
      <pc:docMkLst>
        <pc:docMk/>
      </pc:docMkLst>
      <pc:sldChg chg="modTransition">
        <pc:chgData name="susan ibach" userId="11074aa641b35c68" providerId="LiveId" clId="{100ED00D-7AE8-480F-890B-C49E9FA6711B}" dt="2019-06-09T14:26:41.154" v="54"/>
        <pc:sldMkLst>
          <pc:docMk/>
          <pc:sldMk cId="2137390358" sldId="257"/>
        </pc:sldMkLst>
      </pc:sldChg>
      <pc:sldChg chg="modTransition">
        <pc:chgData name="susan ibach" userId="11074aa641b35c68" providerId="LiveId" clId="{100ED00D-7AE8-480F-890B-C49E9FA6711B}" dt="2019-06-09T14:26:41.154" v="54"/>
        <pc:sldMkLst>
          <pc:docMk/>
          <pc:sldMk cId="1842309144" sldId="283"/>
        </pc:sldMkLst>
      </pc:sldChg>
      <pc:sldChg chg="modSp modTransition">
        <pc:chgData name="susan ibach" userId="11074aa641b35c68" providerId="LiveId" clId="{100ED00D-7AE8-480F-890B-C49E9FA6711B}" dt="2019-06-09T14:26:41.154" v="54"/>
        <pc:sldMkLst>
          <pc:docMk/>
          <pc:sldMk cId="4227282232" sldId="290"/>
        </pc:sldMkLst>
        <pc:spChg chg="mod">
          <ac:chgData name="susan ibach" userId="11074aa641b35c68" providerId="LiveId" clId="{100ED00D-7AE8-480F-890B-C49E9FA6711B}" dt="2019-05-30T15:16:47.118" v="40" actId="207"/>
          <ac:spMkLst>
            <pc:docMk/>
            <pc:sldMk cId="4227282232" sldId="290"/>
            <ac:spMk id="5" creationId="{00000000-0000-0000-0000-000000000000}"/>
          </ac:spMkLst>
        </pc:spChg>
      </pc:sldChg>
      <pc:sldChg chg="modSp modTransition">
        <pc:chgData name="susan ibach" userId="11074aa641b35c68" providerId="LiveId" clId="{100ED00D-7AE8-480F-890B-C49E9FA6711B}" dt="2019-06-09T14:26:41.154" v="54"/>
        <pc:sldMkLst>
          <pc:docMk/>
          <pc:sldMk cId="1744841588" sldId="291"/>
        </pc:sldMkLst>
        <pc:spChg chg="mod">
          <ac:chgData name="susan ibach" userId="11074aa641b35c68" providerId="LiveId" clId="{100ED00D-7AE8-480F-890B-C49E9FA6711B}" dt="2019-05-30T15:16:59.579" v="44" actId="207"/>
          <ac:spMkLst>
            <pc:docMk/>
            <pc:sldMk cId="1744841588" sldId="291"/>
            <ac:spMk id="5" creationId="{00000000-0000-0000-0000-000000000000}"/>
          </ac:spMkLst>
        </pc:spChg>
      </pc:sldChg>
      <pc:sldChg chg="modSp modTransition">
        <pc:chgData name="susan ibach" userId="11074aa641b35c68" providerId="LiveId" clId="{100ED00D-7AE8-480F-890B-C49E9FA6711B}" dt="2019-06-09T14:26:41.154" v="54"/>
        <pc:sldMkLst>
          <pc:docMk/>
          <pc:sldMk cId="844430980" sldId="293"/>
        </pc:sldMkLst>
        <pc:spChg chg="mod">
          <ac:chgData name="susan ibach" userId="11074aa641b35c68" providerId="LiveId" clId="{100ED00D-7AE8-480F-890B-C49E9FA6711B}" dt="2019-05-30T15:17:43.472" v="52" actId="207"/>
          <ac:spMkLst>
            <pc:docMk/>
            <pc:sldMk cId="844430980" sldId="293"/>
            <ac:spMk id="5" creationId="{00000000-0000-0000-0000-000000000000}"/>
          </ac:spMkLst>
        </pc:spChg>
      </pc:sldChg>
      <pc:sldChg chg="modSp modTransition">
        <pc:chgData name="susan ibach" userId="11074aa641b35c68" providerId="LiveId" clId="{100ED00D-7AE8-480F-890B-C49E9FA6711B}" dt="2019-06-09T14:26:41.154" v="54"/>
        <pc:sldMkLst>
          <pc:docMk/>
          <pc:sldMk cId="2501533302" sldId="294"/>
        </pc:sldMkLst>
        <pc:spChg chg="mod">
          <ac:chgData name="susan ibach" userId="11074aa641b35c68" providerId="LiveId" clId="{100ED00D-7AE8-480F-890B-C49E9FA6711B}" dt="2019-05-30T15:17:18.402" v="46" actId="207"/>
          <ac:spMkLst>
            <pc:docMk/>
            <pc:sldMk cId="2501533302" sldId="294"/>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7/17/2020 6:48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7/17/2020 6:45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6:48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6:49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6:49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4581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6:45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386621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4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43.xml"/><Relationship Id="rId4" Type="http://schemas.openxmlformats.org/officeDocument/2006/relationships/customXml" Target="../../customXml/item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5.xml"/><Relationship Id="rId7" Type="http://schemas.openxmlformats.org/officeDocument/2006/relationships/image" Target="../media/image2.png"/><Relationship Id="rId2" Type="http://schemas.openxmlformats.org/officeDocument/2006/relationships/customXml" Target="../../customXml/item15.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39.xml"/><Relationship Id="rId4" Type="http://schemas.openxmlformats.org/officeDocument/2006/relationships/customXml" Target="../../customXml/item3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a:solidFill>
                  <a:schemeClr val="bg1"/>
                </a:solidFill>
              </a:rPr>
              <a:t>Trabalhando</a:t>
            </a:r>
            <a:r>
              <a:rPr lang="en-US" dirty="0">
                <a:solidFill>
                  <a:schemeClr val="bg1"/>
                </a:solidFill>
              </a:rPr>
              <a:t> com Strings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sz="4400" b="1" dirty="0"/>
              <a:t>Strings podem ser armazenadas em variáveis</a:t>
            </a:r>
            <a:endParaRPr lang="en-US" sz="4400" b="1" dirty="0"/>
          </a:p>
        </p:txBody>
      </p:sp>
      <p:sp>
        <p:nvSpPr>
          <p:cNvPr id="5" name="Text Placeholder 4"/>
          <p:cNvSpPr>
            <a:spLocks noGrp="1"/>
          </p:cNvSpPr>
          <p:nvPr>
            <p:ph type="body" sz="quarter" idx="10"/>
          </p:nvPr>
        </p:nvSpPr>
        <p:spPr>
          <a:xfrm>
            <a:off x="365760" y="1371600"/>
            <a:ext cx="11704320" cy="2708434"/>
          </a:xfrm>
        </p:spPr>
        <p:txBody>
          <a:bodyPr/>
          <a:lstStyle/>
          <a:p>
            <a:r>
              <a:rPr lang="en-CA" dirty="0" err="1"/>
              <a:t>nome</a:t>
            </a:r>
            <a:r>
              <a:rPr lang="en-CA" dirty="0"/>
              <a:t> = </a:t>
            </a:r>
            <a:r>
              <a:rPr lang="en-CA" dirty="0">
                <a:solidFill>
                  <a:srgbClr val="C00000"/>
                </a:solidFill>
              </a:rPr>
              <a:t>'Cynthia'</a:t>
            </a:r>
          </a:p>
          <a:p>
            <a:r>
              <a:rPr lang="en-CA" dirty="0"/>
              <a:t>print(</a:t>
            </a:r>
            <a:r>
              <a:rPr lang="en-CA" dirty="0" err="1"/>
              <a:t>nome</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Cynthia</a:t>
            </a:r>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Você pode combinar strings com +</a:t>
            </a:r>
            <a:endParaRPr lang="en-US" dirty="0"/>
          </a:p>
        </p:txBody>
      </p:sp>
      <p:sp>
        <p:nvSpPr>
          <p:cNvPr id="5" name="Text Placeholder 4"/>
          <p:cNvSpPr>
            <a:spLocks noGrp="1"/>
          </p:cNvSpPr>
          <p:nvPr>
            <p:ph type="body" sz="quarter" idx="10"/>
          </p:nvPr>
        </p:nvSpPr>
        <p:spPr>
          <a:xfrm>
            <a:off x="365760" y="1371600"/>
            <a:ext cx="11704320" cy="3748719"/>
          </a:xfrm>
        </p:spPr>
        <p:txBody>
          <a:bodyPr/>
          <a:lstStyle/>
          <a:p>
            <a:r>
              <a:rPr lang="en-CA" dirty="0" err="1"/>
              <a:t>nome</a:t>
            </a:r>
            <a:r>
              <a:rPr lang="en-CA" dirty="0"/>
              <a:t> = </a:t>
            </a:r>
            <a:r>
              <a:rPr lang="en-CA" dirty="0">
                <a:solidFill>
                  <a:srgbClr val="C00000"/>
                </a:solidFill>
              </a:rPr>
              <a:t>'Cynthia'</a:t>
            </a:r>
          </a:p>
          <a:p>
            <a:r>
              <a:rPr lang="en-CA" dirty="0" err="1"/>
              <a:t>sobrenome</a:t>
            </a:r>
            <a:r>
              <a:rPr lang="en-CA" dirty="0"/>
              <a:t> = </a:t>
            </a:r>
            <a:r>
              <a:rPr lang="en-CA" dirty="0">
                <a:solidFill>
                  <a:srgbClr val="C00000"/>
                </a:solidFill>
              </a:rPr>
              <a:t>'Zanoni'</a:t>
            </a:r>
          </a:p>
          <a:p>
            <a:r>
              <a:rPr lang="en-CA" dirty="0"/>
              <a:t>print(</a:t>
            </a:r>
            <a:r>
              <a:rPr lang="en-CA" dirty="0" err="1"/>
              <a:t>nome</a:t>
            </a:r>
            <a:r>
              <a:rPr lang="en-CA" dirty="0"/>
              <a:t> + </a:t>
            </a:r>
            <a:r>
              <a:rPr lang="en-CA" dirty="0" err="1"/>
              <a:t>sobrenome</a:t>
            </a:r>
            <a:r>
              <a:rPr lang="en-CA" dirty="0"/>
              <a:t>)</a:t>
            </a:r>
          </a:p>
          <a:p>
            <a:r>
              <a:rPr lang="en-CA" dirty="0"/>
              <a:t>print(</a:t>
            </a:r>
            <a:r>
              <a:rPr lang="en-CA" dirty="0">
                <a:solidFill>
                  <a:srgbClr val="C00000"/>
                </a:solidFill>
              </a:rPr>
              <a:t>'Oi ' </a:t>
            </a:r>
            <a:r>
              <a:rPr lang="en-CA" dirty="0"/>
              <a:t>+ </a:t>
            </a:r>
            <a:r>
              <a:rPr lang="en-CA" dirty="0" err="1"/>
              <a:t>nome</a:t>
            </a:r>
            <a:r>
              <a:rPr lang="en-CA" dirty="0"/>
              <a:t> + </a:t>
            </a:r>
            <a:r>
              <a:rPr lang="en-CA" dirty="0">
                <a:solidFill>
                  <a:srgbClr val="C00000"/>
                </a:solidFill>
              </a:rPr>
              <a:t>' ' </a:t>
            </a:r>
            <a:r>
              <a:rPr lang="en-CA" dirty="0"/>
              <a:t>+ </a:t>
            </a:r>
            <a:r>
              <a:rPr lang="en-CA" dirty="0" err="1"/>
              <a:t>sobrenome</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err="1">
                <a:solidFill>
                  <a:schemeClr val="bg1"/>
                </a:solidFill>
              </a:rPr>
              <a:t>CynthiaZanoni</a:t>
            </a:r>
            <a:endParaRPr lang="en-CA" dirty="0">
              <a:solidFill>
                <a:schemeClr val="bg1"/>
              </a:solidFill>
            </a:endParaRPr>
          </a:p>
          <a:p>
            <a:r>
              <a:rPr lang="en-CA" dirty="0">
                <a:solidFill>
                  <a:schemeClr val="bg1"/>
                </a:solidFill>
              </a:rPr>
              <a:t>Oi Cynthia Zanoni</a:t>
            </a:r>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sz="4400" b="1" dirty="0"/>
              <a:t>Você pode usar funções para modificar strings</a:t>
            </a:r>
            <a:endParaRPr lang="en-US" sz="4400" dirty="0"/>
          </a:p>
        </p:txBody>
      </p:sp>
      <p:sp>
        <p:nvSpPr>
          <p:cNvPr id="5" name="Text Placeholder 4"/>
          <p:cNvSpPr>
            <a:spLocks noGrp="1"/>
          </p:cNvSpPr>
          <p:nvPr>
            <p:ph type="body" sz="quarter" idx="10"/>
          </p:nvPr>
        </p:nvSpPr>
        <p:spPr>
          <a:xfrm>
            <a:off x="365760" y="1371600"/>
            <a:ext cx="11704320" cy="4268861"/>
          </a:xfrm>
        </p:spPr>
        <p:txBody>
          <a:bodyPr/>
          <a:lstStyle/>
          <a:p>
            <a:r>
              <a:rPr lang="en-CA" dirty="0" err="1"/>
              <a:t>sentenca</a:t>
            </a:r>
            <a:r>
              <a:rPr lang="en-CA" dirty="0"/>
              <a:t> = </a:t>
            </a:r>
            <a:r>
              <a:rPr lang="en-CA" dirty="0">
                <a:solidFill>
                  <a:srgbClr val="C00000"/>
                </a:solidFill>
              </a:rPr>
              <a:t>'O </a:t>
            </a:r>
            <a:r>
              <a:rPr lang="en-CA" dirty="0" err="1">
                <a:solidFill>
                  <a:srgbClr val="C00000"/>
                </a:solidFill>
              </a:rPr>
              <a:t>nome</a:t>
            </a:r>
            <a:r>
              <a:rPr lang="en-CA" dirty="0">
                <a:solidFill>
                  <a:srgbClr val="C00000"/>
                </a:solidFill>
              </a:rPr>
              <a:t> do </a:t>
            </a:r>
            <a:r>
              <a:rPr lang="en-CA" dirty="0" err="1">
                <a:solidFill>
                  <a:srgbClr val="C00000"/>
                </a:solidFill>
              </a:rPr>
              <a:t>gato</a:t>
            </a:r>
            <a:r>
              <a:rPr lang="en-CA" dirty="0">
                <a:solidFill>
                  <a:srgbClr val="C00000"/>
                </a:solidFill>
              </a:rPr>
              <a:t> é Carlos'</a:t>
            </a:r>
          </a:p>
          <a:p>
            <a:r>
              <a:rPr lang="en-CA" dirty="0"/>
              <a:t>print(</a:t>
            </a:r>
            <a:r>
              <a:rPr lang="en-CA" dirty="0" err="1"/>
              <a:t>sentenca.upper</a:t>
            </a:r>
            <a:r>
              <a:rPr lang="en-CA" dirty="0"/>
              <a:t>())</a:t>
            </a:r>
          </a:p>
          <a:p>
            <a:r>
              <a:rPr lang="en-CA" dirty="0"/>
              <a:t>print(</a:t>
            </a:r>
            <a:r>
              <a:rPr lang="en-CA" dirty="0" err="1"/>
              <a:t>sentenca.lower</a:t>
            </a:r>
            <a:r>
              <a:rPr lang="en-CA" dirty="0"/>
              <a:t>())</a:t>
            </a:r>
          </a:p>
          <a:p>
            <a:r>
              <a:rPr lang="en-CA" dirty="0"/>
              <a:t>print(</a:t>
            </a:r>
            <a:r>
              <a:rPr lang="en-CA" dirty="0" err="1"/>
              <a:t>sentenca.capitalize</a:t>
            </a:r>
            <a:r>
              <a:rPr lang="en-CA" dirty="0"/>
              <a:t>())</a:t>
            </a:r>
          </a:p>
          <a:p>
            <a:r>
              <a:rPr lang="en-CA" dirty="0"/>
              <a:t>print(</a:t>
            </a:r>
            <a:r>
              <a:rPr lang="en-CA" dirty="0" err="1"/>
              <a:t>sentenca.count</a:t>
            </a:r>
            <a:r>
              <a:rPr lang="en-CA" dirty="0"/>
              <a:t>(</a:t>
            </a:r>
            <a:r>
              <a:rPr lang="en-CA" dirty="0">
                <a:solidFill>
                  <a:srgbClr val="C00000"/>
                </a:solidFill>
              </a:rPr>
              <a:t>'a'</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O NOME DO GATO É CARLOS</a:t>
            </a:r>
          </a:p>
          <a:p>
            <a:r>
              <a:rPr lang="en-US" dirty="0">
                <a:solidFill>
                  <a:schemeClr val="bg1"/>
                </a:solidFill>
              </a:rPr>
              <a:t>o </a:t>
            </a:r>
            <a:r>
              <a:rPr lang="en-US" dirty="0" err="1">
                <a:solidFill>
                  <a:schemeClr val="bg1"/>
                </a:solidFill>
              </a:rPr>
              <a:t>nome</a:t>
            </a:r>
            <a:r>
              <a:rPr lang="en-US" dirty="0">
                <a:solidFill>
                  <a:schemeClr val="bg1"/>
                </a:solidFill>
              </a:rPr>
              <a:t> do </a:t>
            </a:r>
            <a:r>
              <a:rPr lang="en-US" dirty="0" err="1">
                <a:solidFill>
                  <a:schemeClr val="bg1"/>
                </a:solidFill>
              </a:rPr>
              <a:t>gato</a:t>
            </a:r>
            <a:r>
              <a:rPr lang="en-US" dirty="0">
                <a:solidFill>
                  <a:schemeClr val="bg1"/>
                </a:solidFill>
              </a:rPr>
              <a:t> é </a:t>
            </a:r>
            <a:r>
              <a:rPr lang="en-US" dirty="0" err="1">
                <a:solidFill>
                  <a:schemeClr val="bg1"/>
                </a:solidFill>
              </a:rPr>
              <a:t>carlos</a:t>
            </a:r>
            <a:endParaRPr lang="en-US" dirty="0">
              <a:solidFill>
                <a:schemeClr val="bg1"/>
              </a:solidFill>
            </a:endParaRPr>
          </a:p>
          <a:p>
            <a:r>
              <a:rPr lang="en-US" dirty="0">
                <a:solidFill>
                  <a:schemeClr val="bg1"/>
                </a:solidFill>
              </a:rPr>
              <a:t>O </a:t>
            </a:r>
            <a:r>
              <a:rPr lang="en-US" dirty="0" err="1">
                <a:solidFill>
                  <a:schemeClr val="bg1"/>
                </a:solidFill>
              </a:rPr>
              <a:t>nome</a:t>
            </a:r>
            <a:r>
              <a:rPr lang="en-US" dirty="0">
                <a:solidFill>
                  <a:schemeClr val="bg1"/>
                </a:solidFill>
              </a:rPr>
              <a:t> do </a:t>
            </a:r>
            <a:r>
              <a:rPr lang="en-US" dirty="0" err="1">
                <a:solidFill>
                  <a:schemeClr val="bg1"/>
                </a:solidFill>
              </a:rPr>
              <a:t>gato</a:t>
            </a:r>
            <a:r>
              <a:rPr lang="en-US" dirty="0">
                <a:solidFill>
                  <a:schemeClr val="bg1"/>
                </a:solidFill>
              </a:rPr>
              <a:t> é </a:t>
            </a:r>
            <a:r>
              <a:rPr lang="en-US" dirty="0" err="1">
                <a:solidFill>
                  <a:schemeClr val="bg1"/>
                </a:solidFill>
              </a:rPr>
              <a:t>carlos</a:t>
            </a:r>
            <a:endParaRPr lang="en-US" dirty="0">
              <a:solidFill>
                <a:schemeClr val="bg1"/>
              </a:solidFill>
            </a:endParaRPr>
          </a:p>
          <a:p>
            <a:r>
              <a:rPr lang="en-US" dirty="0">
                <a:solidFill>
                  <a:schemeClr val="bg1"/>
                </a:solidFill>
              </a:rPr>
              <a:t>2</a:t>
            </a:r>
            <a:endParaRPr lang="en-CA" dirty="0"/>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sz="3600" b="1" dirty="0"/>
              <a:t>As funções nos ajudam a formatar strings que salvamos em arquivos e bancos de dados ou exibimos para os usuários</a:t>
            </a:r>
            <a:endParaRPr lang="en-US" sz="3600" dirty="0"/>
          </a:p>
        </p:txBody>
      </p:sp>
      <p:sp>
        <p:nvSpPr>
          <p:cNvPr id="5" name="Text Placeholder 4"/>
          <p:cNvSpPr>
            <a:spLocks noGrp="1"/>
          </p:cNvSpPr>
          <p:nvPr>
            <p:ph type="body" sz="quarter" idx="10"/>
          </p:nvPr>
        </p:nvSpPr>
        <p:spPr>
          <a:xfrm>
            <a:off x="359245" y="1959436"/>
            <a:ext cx="11704320" cy="4712059"/>
          </a:xfrm>
        </p:spPr>
        <p:txBody>
          <a:bodyPr/>
          <a:lstStyle/>
          <a:p>
            <a:r>
              <a:rPr lang="en-US" dirty="0" err="1"/>
              <a:t>nome</a:t>
            </a:r>
            <a:r>
              <a:rPr lang="en-US" dirty="0"/>
              <a:t> = input(</a:t>
            </a:r>
            <a:r>
              <a:rPr lang="en-CA" dirty="0">
                <a:solidFill>
                  <a:srgbClr val="C00000"/>
                </a:solidFill>
              </a:rPr>
              <a:t>'</a:t>
            </a:r>
            <a:r>
              <a:rPr lang="en-US" dirty="0">
                <a:solidFill>
                  <a:srgbClr val="C00000"/>
                </a:solidFill>
              </a:rPr>
              <a:t>Qual é o </a:t>
            </a:r>
            <a:r>
              <a:rPr lang="en-US" dirty="0" err="1">
                <a:solidFill>
                  <a:srgbClr val="C00000"/>
                </a:solidFill>
              </a:rPr>
              <a:t>seu</a:t>
            </a:r>
            <a:r>
              <a:rPr lang="en-US" dirty="0">
                <a:solidFill>
                  <a:srgbClr val="C00000"/>
                </a:solidFill>
              </a:rPr>
              <a:t> </a:t>
            </a:r>
            <a:r>
              <a:rPr lang="en-US" dirty="0" err="1">
                <a:solidFill>
                  <a:srgbClr val="C00000"/>
                </a:solidFill>
              </a:rPr>
              <a:t>nome</a:t>
            </a:r>
            <a:r>
              <a:rPr lang="en-US" dirty="0">
                <a:solidFill>
                  <a:srgbClr val="C00000"/>
                </a:solidFill>
              </a:rPr>
              <a:t>? </a:t>
            </a:r>
            <a:r>
              <a:rPr lang="en-CA" dirty="0">
                <a:solidFill>
                  <a:srgbClr val="C00000"/>
                </a:solidFill>
              </a:rPr>
              <a:t>'</a:t>
            </a:r>
            <a:r>
              <a:rPr lang="en-US" dirty="0">
                <a:solidFill>
                  <a:srgbClr val="002050"/>
                </a:solidFill>
              </a:rPr>
              <a:t>)</a:t>
            </a:r>
          </a:p>
          <a:p>
            <a:r>
              <a:rPr lang="en-US" dirty="0" err="1"/>
              <a:t>sobrenome</a:t>
            </a:r>
            <a:r>
              <a:rPr lang="en-US" dirty="0"/>
              <a:t> = input(</a:t>
            </a:r>
            <a:r>
              <a:rPr lang="en-CA" dirty="0">
                <a:solidFill>
                  <a:srgbClr val="C00000"/>
                </a:solidFill>
              </a:rPr>
              <a:t>'</a:t>
            </a:r>
            <a:r>
              <a:rPr lang="en-US" dirty="0">
                <a:solidFill>
                  <a:srgbClr val="C00000"/>
                </a:solidFill>
              </a:rPr>
              <a:t>Qual é o </a:t>
            </a:r>
            <a:r>
              <a:rPr lang="en-US" dirty="0" err="1">
                <a:solidFill>
                  <a:srgbClr val="C00000"/>
                </a:solidFill>
              </a:rPr>
              <a:t>seu</a:t>
            </a:r>
            <a:r>
              <a:rPr lang="en-US" dirty="0">
                <a:solidFill>
                  <a:srgbClr val="C00000"/>
                </a:solidFill>
              </a:rPr>
              <a:t> </a:t>
            </a:r>
            <a:r>
              <a:rPr lang="en-US" dirty="0" err="1">
                <a:solidFill>
                  <a:srgbClr val="C00000"/>
                </a:solidFill>
              </a:rPr>
              <a:t>sobrenome</a:t>
            </a:r>
            <a:r>
              <a:rPr lang="en-US" dirty="0">
                <a:solidFill>
                  <a:srgbClr val="C00000"/>
                </a:solidFill>
              </a:rPr>
              <a:t>? '</a:t>
            </a:r>
            <a:r>
              <a:rPr lang="en-US" dirty="0">
                <a:solidFill>
                  <a:srgbClr val="002050"/>
                </a:solidFill>
              </a:rPr>
              <a:t>)</a:t>
            </a:r>
          </a:p>
          <a:p>
            <a:r>
              <a:rPr lang="en-US" dirty="0"/>
              <a:t>print (</a:t>
            </a:r>
            <a:r>
              <a:rPr lang="en-CA" dirty="0">
                <a:solidFill>
                  <a:srgbClr val="C00000"/>
                </a:solidFill>
              </a:rPr>
              <a:t>'</a:t>
            </a:r>
            <a:r>
              <a:rPr lang="en-US" dirty="0">
                <a:solidFill>
                  <a:srgbClr val="C00000"/>
                </a:solidFill>
              </a:rPr>
              <a:t>Oi </a:t>
            </a:r>
            <a:r>
              <a:rPr lang="en-CA" dirty="0">
                <a:solidFill>
                  <a:srgbClr val="C00000"/>
                </a:solidFill>
              </a:rPr>
              <a:t>'</a:t>
            </a:r>
            <a:r>
              <a:rPr lang="en-US" dirty="0"/>
              <a:t> + </a:t>
            </a:r>
            <a:r>
              <a:rPr lang="en-US" dirty="0" err="1"/>
              <a:t>nome.capitalize</a:t>
            </a:r>
            <a:r>
              <a:rPr lang="en-US" dirty="0"/>
              <a:t>() + </a:t>
            </a:r>
            <a:r>
              <a:rPr lang="en-US" dirty="0">
                <a:solidFill>
                  <a:srgbClr val="C00000"/>
                </a:solidFill>
              </a:rPr>
              <a:t>' '</a:t>
            </a:r>
            <a:r>
              <a:rPr lang="en-US" dirty="0"/>
              <a:t> \</a:t>
            </a:r>
          </a:p>
          <a:p>
            <a:r>
              <a:rPr lang="en-US" dirty="0"/>
              <a:t>       + </a:t>
            </a:r>
            <a:r>
              <a:rPr lang="en-US" dirty="0" err="1"/>
              <a:t>sobrenome.capitalize</a:t>
            </a:r>
            <a:r>
              <a:rPr lang="en-US" dirty="0"/>
              <a:t>())</a:t>
            </a:r>
          </a:p>
          <a:p>
            <a:br>
              <a:rPr lang="en-US" dirty="0"/>
            </a:br>
            <a:endParaRPr lang="en-US" dirty="0"/>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0006"/>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Qual é o </a:t>
            </a:r>
            <a:r>
              <a:rPr lang="en-US" dirty="0" err="1">
                <a:solidFill>
                  <a:schemeClr val="bg1"/>
                </a:solidFill>
              </a:rPr>
              <a:t>seu</a:t>
            </a:r>
            <a:r>
              <a:rPr lang="en-US" dirty="0">
                <a:solidFill>
                  <a:schemeClr val="bg1"/>
                </a:solidFill>
              </a:rPr>
              <a:t> </a:t>
            </a:r>
            <a:r>
              <a:rPr lang="en-US" dirty="0" err="1">
                <a:solidFill>
                  <a:schemeClr val="bg1"/>
                </a:solidFill>
              </a:rPr>
              <a:t>nome</a:t>
            </a:r>
            <a:r>
              <a:rPr lang="en-US" dirty="0">
                <a:solidFill>
                  <a:schemeClr val="bg1"/>
                </a:solidFill>
              </a:rPr>
              <a:t>? CYNTHIA</a:t>
            </a:r>
          </a:p>
          <a:p>
            <a:r>
              <a:rPr lang="en-US" dirty="0">
                <a:solidFill>
                  <a:schemeClr val="bg1"/>
                </a:solidFill>
              </a:rPr>
              <a:t>Qual é o </a:t>
            </a:r>
            <a:r>
              <a:rPr lang="en-US" dirty="0" err="1">
                <a:solidFill>
                  <a:schemeClr val="bg1"/>
                </a:solidFill>
              </a:rPr>
              <a:t>seu</a:t>
            </a:r>
            <a:r>
              <a:rPr lang="en-US" dirty="0">
                <a:solidFill>
                  <a:schemeClr val="bg1"/>
                </a:solidFill>
              </a:rPr>
              <a:t> </a:t>
            </a:r>
            <a:r>
              <a:rPr lang="en-US" dirty="0" err="1">
                <a:solidFill>
                  <a:schemeClr val="bg1"/>
                </a:solidFill>
              </a:rPr>
              <a:t>sobrenome</a:t>
            </a:r>
            <a:r>
              <a:rPr lang="en-US" dirty="0">
                <a:solidFill>
                  <a:schemeClr val="bg1"/>
                </a:solidFill>
              </a:rPr>
              <a:t>? ZANONI</a:t>
            </a:r>
          </a:p>
          <a:p>
            <a:r>
              <a:rPr lang="en-US" dirty="0">
                <a:solidFill>
                  <a:schemeClr val="bg1"/>
                </a:solidFill>
              </a:rPr>
              <a:t>Oi </a:t>
            </a:r>
            <a:r>
              <a:rPr lang="en-US">
                <a:solidFill>
                  <a:schemeClr val="bg1"/>
                </a:solidFill>
              </a:rPr>
              <a:t>Cynthia Zanoni</a:t>
            </a:r>
            <a:endParaRPr lang="en-CA" dirty="0"/>
          </a:p>
        </p:txBody>
      </p:sp>
    </p:spTree>
    <p:extLst>
      <p:ext uri="{BB962C8B-B14F-4D97-AF65-F5344CB8AC3E}">
        <p14:creationId xmlns:p14="http://schemas.microsoft.com/office/powerpoint/2010/main" val="844430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mso-contentType ?>
<FormTemplates xmlns="http://schemas.microsoft.com/sharepoint/v3/contenttype/forms">
  <Display>DocumentLibraryForm</Display>
  <Edit>DocumentLibraryForm</Edit>
  <New>DocumentLibraryForm</New>
</FormTemplates>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Control xmlns="http://schemas.microsoft.com/VisualStudio/2011/storyboarding/control">
  <Id Name="a53d73d2-368b-429e-b817-1324eec1382c" Revision="1" Stencil="7276b9ef-3953-4dce-a89b-ed85f20b8b93" StencilVersion="1.0"/>
</Control>
</file>

<file path=customXml/item37.xml><?xml version="1.0" encoding="utf-8"?>
<Control xmlns="http://schemas.microsoft.com/VisualStudio/2011/storyboarding/control">
  <Id Name="fb22c541-ded0-47fa-8877-83a4c2d16227" Revision="1" Stencil="7276b9ef-3953-4dce-a89b-ed85f20b8b93" StencilVersion="1.0"/>
</Control>
</file>

<file path=customXml/item38.xml><?xml version="1.0" encoding="utf-8"?>
<Control xmlns="http://schemas.microsoft.com/VisualStudio/2011/storyboarding/control">
  <Id Name="a2191c86-fc50-4add-948c-129f6b5a88d8" Revision="1" Stencil="7276b9ef-3953-4dce-a89b-ed85f20b8b93" StencilVersion="1.0"/>
</Control>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0.xml><?xml version="1.0" encoding="utf-8"?>
<Control xmlns="http://schemas.microsoft.com/VisualStudio/2011/storyboarding/control">
  <Id Name="d69996e1-3d61-4686-9b63-f1b855c596ab" Revision="1" Stencil="7276b9ef-3953-4dce-a89b-ed85f20b8b93" StencilVersion="1.0"/>
</Control>
</file>

<file path=customXml/item41.xml><?xml version="1.0" encoding="utf-8"?>
<Control xmlns="http://schemas.microsoft.com/VisualStudio/2011/storyboarding/control">
  <Id Name="a53d73d2-368b-429e-b817-1324eec1382c" Revision="1" Stencil="7276b9ef-3953-4dce-a89b-ed85f20b8b93" StencilVersion="1.0"/>
</Control>
</file>

<file path=customXml/item42.xml><?xml version="1.0" encoding="utf-8"?>
<?mso-contentType ?>
<FormTemplates xmlns="http://schemas.microsoft.com/sharepoint/v3/contenttype/forms">
  <Display>DocumentLibraryForm</Display>
  <Edit>DocumentLibraryForm</Edit>
  <New>DocumentLibraryForm</New>
</FormTemplates>
</file>

<file path=customXml/item4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4.xml><?xml version="1.0" encoding="utf-8"?>
<?mso-contentType ?>
<FormTemplates xmlns="http://schemas.microsoft.com/sharepoint/v3/contenttype/forms">
  <Display>DocumentLibraryForm</Display>
  <Edit>DocumentLibraryForm</Edit>
  <New>DocumentLibraryForm</New>
</FormTemplates>
</file>

<file path=customXml/item45.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0.xml><?xml version="1.0" encoding="utf-8"?>
<ds:datastoreItem xmlns:ds="http://schemas.openxmlformats.org/officeDocument/2006/customXml" ds:itemID="{ED3B47FC-4A86-4462-9CF5-F495504794E8}">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4.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6.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8.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1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3.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6.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8.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3.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689260D6-B6B3-49EB-B7BA-F472BA6A8BA1}">
  <ds:schemaRefs>
    <ds:schemaRef ds:uri="http://schemas.microsoft.com/sharepoint/v3/contenttype/forms"/>
  </ds:schemaRefs>
</ds:datastoreItem>
</file>

<file path=customXml/itemProps3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4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4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2.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43.xml><?xml version="1.0" encoding="utf-8"?>
<ds:datastoreItem xmlns:ds="http://schemas.openxmlformats.org/officeDocument/2006/customXml" ds:itemID="{9B867D90-26E8-4653-836E-AAA14774DA6A}">
  <ds:schemaRefs>
    <ds:schemaRef ds:uri="http://schemas.microsoft.com/office/2006/metadata/properties"/>
    <ds:schemaRef ds:uri="http://schemas.microsoft.com/office/infopath/2007/PartnerControls"/>
    <ds:schemaRef ds:uri="83cd2334-221a-48c3-9034-bfd1542dfe28"/>
  </ds:schemaRefs>
</ds:datastoreItem>
</file>

<file path=customXml/itemProps44.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4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6.xml><?xml version="1.0" encoding="utf-8"?>
<ds:datastoreItem xmlns:ds="http://schemas.openxmlformats.org/officeDocument/2006/customXml" ds:itemID="{BBBD849F-7879-4748-B9BA-455CDDECCA4D}">
  <ds:schemaRefs>
    <ds:schemaRef ds:uri="http://schemas.microsoft.com/sharepoint/v3/contenttype/forms"/>
  </ds:schemaRefs>
</ds:datastoreItem>
</file>

<file path=customXml/itemProps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2271</TotalTime>
  <Words>318</Words>
  <Application>Microsoft Office PowerPoint</Application>
  <PresentationFormat>Custom</PresentationFormat>
  <Paragraphs>48</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Consolas</vt:lpstr>
      <vt:lpstr>Segoe UI</vt:lpstr>
      <vt:lpstr>Segoe UI Light</vt:lpstr>
      <vt:lpstr>Wingdings</vt:lpstr>
      <vt:lpstr>WHITE TEMPLATE</vt:lpstr>
      <vt:lpstr>Trabalhando com Strings</vt:lpstr>
      <vt:lpstr>Strings podem ser armazenadas em variáveis</vt:lpstr>
      <vt:lpstr>Você pode combinar strings com +</vt:lpstr>
      <vt:lpstr>Você pode usar funções para modificar strings</vt:lpstr>
      <vt:lpstr>As funções nos ajudam a formatar strings que salvamos em arquivos e bancos de dados ou exibimos para os usuários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Cynthia Zanoni</cp:lastModifiedBy>
  <cp:revision>213</cp:revision>
  <dcterms:created xsi:type="dcterms:W3CDTF">2015-06-04T21:40:17Z</dcterms:created>
  <dcterms:modified xsi:type="dcterms:W3CDTF">2020-07-17T21:52:17Z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