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8"/>
  </p:sldMasterIdLst>
  <p:notesMasterIdLst>
    <p:notesMasterId r:id="rId56"/>
  </p:notesMasterIdLst>
  <p:handoutMasterIdLst>
    <p:handoutMasterId r:id="rId57"/>
  </p:handoutMasterIdLst>
  <p:sldIdLst>
    <p:sldId id="283" r:id="rId49"/>
    <p:sldId id="290" r:id="rId50"/>
    <p:sldId id="291" r:id="rId51"/>
    <p:sldId id="296" r:id="rId52"/>
    <p:sldId id="294" r:id="rId53"/>
    <p:sldId id="298" r:id="rId54"/>
    <p:sldId id="257" r:id="rId5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6"/>
            <p14:sldId id="294"/>
            <p14:sldId id="298"/>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Christopher Harrison" initials="CH" lastIdx="3" clrIdx="4">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228EA5-80D7-4DE3-963B-2B21C083739F}" v="1" dt="2019-06-09T14:24:52.752"/>
    <p1510:client id="{7A22559C-5E2B-4DC7-B9BA-4509AAB98ED0}" v="264" dt="2019-06-09T12:35:51.7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100" d="100"/>
          <a:sy n="100" d="100"/>
        </p:scale>
        <p:origin x="72" y="159"/>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slide" Target="slides/slide2.xml"/><Relationship Id="rId55" Type="http://schemas.openxmlformats.org/officeDocument/2006/relationships/slide" Target="slides/slide7.xml"/><Relationship Id="rId63" Type="http://schemas.microsoft.com/office/2016/11/relationships/changesInfo" Target="changesInfos/changesInfo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slide" Target="slides/slide5.xml"/><Relationship Id="rId58" Type="http://schemas.openxmlformats.org/officeDocument/2006/relationships/commentAuthors" Target="commentAuthors.xml"/><Relationship Id="rId5" Type="http://schemas.openxmlformats.org/officeDocument/2006/relationships/customXml" Target="../customXml/item5.xml"/><Relationship Id="rId61" Type="http://schemas.openxmlformats.org/officeDocument/2006/relationships/theme" Target="theme/theme1.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slideMaster" Target="slideMasters/slideMaster1.xml"/><Relationship Id="rId56" Type="http://schemas.openxmlformats.org/officeDocument/2006/relationships/notesMaster" Target="notesMasters/notesMaster1.xml"/><Relationship Id="rId64" Type="http://schemas.microsoft.com/office/2015/10/relationships/revisionInfo" Target="revisionInfo.xml"/><Relationship Id="rId8" Type="http://schemas.openxmlformats.org/officeDocument/2006/relationships/customXml" Target="../customXml/item8.xml"/><Relationship Id="rId51"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presProps" Target="presProp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 Target="slides/slide6.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1.xml"/><Relationship Id="rId57" Type="http://schemas.openxmlformats.org/officeDocument/2006/relationships/handoutMaster" Target="handoutMasters/handoutMaster1.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 Target="slides/slide4.xml"/><Relationship Id="rId6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Harrison" userId="3a6027744156af90" providerId="Windows Live" clId="Web-{F6508225-DBD4-47FE-9B1C-63D0018B8B62}"/>
    <pc:docChg chg="">
      <pc:chgData name="Christopher Harrison" userId="3a6027744156af90" providerId="Windows Live" clId="Web-{F6508225-DBD4-47FE-9B1C-63D0018B8B62}" dt="2019-05-24T14:45:32.538" v="2"/>
      <pc:docMkLst>
        <pc:docMk/>
      </pc:docMkLst>
      <pc:sldChg chg="addCm">
        <pc:chgData name="Christopher Harrison" userId="3a6027744156af90" providerId="Windows Live" clId="Web-{F6508225-DBD4-47FE-9B1C-63D0018B8B62}" dt="2019-05-24T14:45:32.538" v="2"/>
        <pc:sldMkLst>
          <pc:docMk/>
          <pc:sldMk cId="1744841588" sldId="291"/>
        </pc:sldMkLst>
      </pc:sldChg>
      <pc:sldChg chg="addCm">
        <pc:chgData name="Christopher Harrison" userId="3a6027744156af90" providerId="Windows Live" clId="Web-{F6508225-DBD4-47FE-9B1C-63D0018B8B62}" dt="2019-05-24T14:44:35.849" v="1"/>
        <pc:sldMkLst>
          <pc:docMk/>
          <pc:sldMk cId="844430980" sldId="293"/>
        </pc:sldMkLst>
      </pc:sldChg>
      <pc:sldChg chg="addCm">
        <pc:chgData name="Christopher Harrison" userId="3a6027744156af90" providerId="Windows Live" clId="Web-{F6508225-DBD4-47FE-9B1C-63D0018B8B62}" dt="2019-05-24T14:44:04.535" v="0"/>
        <pc:sldMkLst>
          <pc:docMk/>
          <pc:sldMk cId="2501533302" sldId="294"/>
        </pc:sldMkLst>
      </pc:sldChg>
    </pc:docChg>
  </pc:docChgLst>
  <pc:docChgLst>
    <pc:chgData name="susan ibach" userId="11074aa641b35c68" providerId="LiveId" clId="{7A22559C-5E2B-4DC7-B9BA-4509AAB98ED0}"/>
    <pc:docChg chg="undo custSel addSld delSld modSld sldOrd delSection modSection">
      <pc:chgData name="susan ibach" userId="11074aa641b35c68" providerId="LiveId" clId="{7A22559C-5E2B-4DC7-B9BA-4509AAB98ED0}" dt="2019-06-09T12:35:53.070" v="1613" actId="1036"/>
      <pc:docMkLst>
        <pc:docMk/>
      </pc:docMkLst>
      <pc:sldChg chg="ord modTransition">
        <pc:chgData name="susan ibach" userId="11074aa641b35c68" providerId="LiveId" clId="{7A22559C-5E2B-4DC7-B9BA-4509AAB98ED0}" dt="2019-06-09T12:34:58.151" v="1595"/>
        <pc:sldMkLst>
          <pc:docMk/>
          <pc:sldMk cId="2137390358" sldId="257"/>
        </pc:sldMkLst>
      </pc:sldChg>
      <pc:sldChg chg="delSp modSp modTransition">
        <pc:chgData name="susan ibach" userId="11074aa641b35c68" providerId="LiveId" clId="{7A22559C-5E2B-4DC7-B9BA-4509AAB98ED0}" dt="2019-06-09T12:34:58.151" v="1595"/>
        <pc:sldMkLst>
          <pc:docMk/>
          <pc:sldMk cId="1842309144" sldId="283"/>
        </pc:sldMkLst>
        <pc:spChg chg="del mod">
          <ac:chgData name="susan ibach" userId="11074aa641b35c68" providerId="LiveId" clId="{7A22559C-5E2B-4DC7-B9BA-4509AAB98ED0}" dt="2019-05-20T18:05:17.027" v="1006" actId="478"/>
          <ac:spMkLst>
            <pc:docMk/>
            <pc:sldMk cId="1842309144" sldId="283"/>
            <ac:spMk id="8" creationId="{00000000-0000-0000-0000-000000000000}"/>
          </ac:spMkLst>
        </pc:spChg>
      </pc:sldChg>
      <pc:sldChg chg="modSp ord modTransition modAnim">
        <pc:chgData name="susan ibach" userId="11074aa641b35c68" providerId="LiveId" clId="{7A22559C-5E2B-4DC7-B9BA-4509AAB98ED0}" dt="2019-06-09T12:34:58.151" v="1595"/>
        <pc:sldMkLst>
          <pc:docMk/>
          <pc:sldMk cId="4227282232" sldId="290"/>
        </pc:sldMkLst>
        <pc:spChg chg="mod">
          <ac:chgData name="susan ibach" userId="11074aa641b35c68" providerId="LiveId" clId="{7A22559C-5E2B-4DC7-B9BA-4509AAB98ED0}" dt="2019-05-24T22:10:10.500" v="1032" actId="207"/>
          <ac:spMkLst>
            <pc:docMk/>
            <pc:sldMk cId="4227282232" sldId="290"/>
            <ac:spMk id="4" creationId="{00000000-0000-0000-0000-000000000000}"/>
          </ac:spMkLst>
        </pc:spChg>
        <pc:spChg chg="mod">
          <ac:chgData name="susan ibach" userId="11074aa641b35c68" providerId="LiveId" clId="{7A22559C-5E2B-4DC7-B9BA-4509AAB98ED0}" dt="2019-05-24T22:11:25.104" v="1043" actId="20577"/>
          <ac:spMkLst>
            <pc:docMk/>
            <pc:sldMk cId="4227282232" sldId="290"/>
            <ac:spMk id="5" creationId="{00000000-0000-0000-0000-000000000000}"/>
          </ac:spMkLst>
        </pc:spChg>
      </pc:sldChg>
      <pc:sldChg chg="modSp ord modTransition modAnim">
        <pc:chgData name="susan ibach" userId="11074aa641b35c68" providerId="LiveId" clId="{7A22559C-5E2B-4DC7-B9BA-4509AAB98ED0}" dt="2019-06-09T12:34:58.151" v="1595"/>
        <pc:sldMkLst>
          <pc:docMk/>
          <pc:sldMk cId="1744841588" sldId="291"/>
        </pc:sldMkLst>
        <pc:spChg chg="mod">
          <ac:chgData name="susan ibach" userId="11074aa641b35c68" providerId="LiveId" clId="{7A22559C-5E2B-4DC7-B9BA-4509AAB98ED0}" dt="2019-05-20T18:00:23.314" v="863" actId="20577"/>
          <ac:spMkLst>
            <pc:docMk/>
            <pc:sldMk cId="1744841588" sldId="291"/>
            <ac:spMk id="4" creationId="{00000000-0000-0000-0000-000000000000}"/>
          </ac:spMkLst>
        </pc:spChg>
        <pc:spChg chg="mod">
          <ac:chgData name="susan ibach" userId="11074aa641b35c68" providerId="LiveId" clId="{7A22559C-5E2B-4DC7-B9BA-4509AAB98ED0}" dt="2019-05-24T22:11:20.292" v="1040" actId="20577"/>
          <ac:spMkLst>
            <pc:docMk/>
            <pc:sldMk cId="1744841588" sldId="291"/>
            <ac:spMk id="5" creationId="{00000000-0000-0000-0000-000000000000}"/>
          </ac:spMkLst>
        </pc:spChg>
      </pc:sldChg>
      <pc:sldChg chg="addSp delSp modSp add modTransition delAnim modAnim delCm modCm">
        <pc:chgData name="susan ibach" userId="11074aa641b35c68" providerId="LiveId" clId="{7A22559C-5E2B-4DC7-B9BA-4509AAB98ED0}" dt="2019-06-09T12:35:53.070" v="1613" actId="1036"/>
        <pc:sldMkLst>
          <pc:docMk/>
          <pc:sldMk cId="844430980" sldId="293"/>
        </pc:sldMkLst>
        <pc:spChg chg="mod">
          <ac:chgData name="susan ibach" userId="11074aa641b35c68" providerId="LiveId" clId="{7A22559C-5E2B-4DC7-B9BA-4509AAB98ED0}" dt="2019-05-24T22:12:54.978" v="1054" actId="207"/>
          <ac:spMkLst>
            <pc:docMk/>
            <pc:sldMk cId="844430980" sldId="293"/>
            <ac:spMk id="4" creationId="{00000000-0000-0000-0000-000000000000}"/>
          </ac:spMkLst>
        </pc:spChg>
        <pc:spChg chg="mod ord">
          <ac:chgData name="susan ibach" userId="11074aa641b35c68" providerId="LiveId" clId="{7A22559C-5E2B-4DC7-B9BA-4509AAB98ED0}" dt="2019-06-09T12:35:52.619" v="1612" actId="20577"/>
          <ac:spMkLst>
            <pc:docMk/>
            <pc:sldMk cId="844430980" sldId="293"/>
            <ac:spMk id="5" creationId="{00000000-0000-0000-0000-000000000000}"/>
          </ac:spMkLst>
        </pc:spChg>
        <pc:spChg chg="del mod">
          <ac:chgData name="susan ibach" userId="11074aa641b35c68" providerId="LiveId" clId="{7A22559C-5E2B-4DC7-B9BA-4509AAB98ED0}" dt="2019-05-27T18:15:28.020" v="1083" actId="478"/>
          <ac:spMkLst>
            <pc:docMk/>
            <pc:sldMk cId="844430980" sldId="293"/>
            <ac:spMk id="6" creationId="{4F4D9F13-C119-40D2-9B3B-8DCD9D0EA709}"/>
          </ac:spMkLst>
        </pc:spChg>
        <pc:spChg chg="add mod ord">
          <ac:chgData name="susan ibach" userId="11074aa641b35c68" providerId="LiveId" clId="{7A22559C-5E2B-4DC7-B9BA-4509AAB98ED0}" dt="2019-06-09T12:35:53.070" v="1613" actId="1036"/>
          <ac:spMkLst>
            <pc:docMk/>
            <pc:sldMk cId="844430980" sldId="293"/>
            <ac:spMk id="7" creationId="{BFAE8A30-3BC2-4D70-ABC9-04499AB018B7}"/>
          </ac:spMkLst>
        </pc:spChg>
        <pc:spChg chg="add del mod">
          <ac:chgData name="susan ibach" userId="11074aa641b35c68" providerId="LiveId" clId="{7A22559C-5E2B-4DC7-B9BA-4509AAB98ED0}" dt="2019-05-27T18:25:58.729" v="1169" actId="478"/>
          <ac:spMkLst>
            <pc:docMk/>
            <pc:sldMk cId="844430980" sldId="293"/>
            <ac:spMk id="8" creationId="{6A2BF9C9-439C-4661-B2B2-7BF39C948F00}"/>
          </ac:spMkLst>
        </pc:spChg>
        <pc:spChg chg="add del mod ord">
          <ac:chgData name="susan ibach" userId="11074aa641b35c68" providerId="LiveId" clId="{7A22559C-5E2B-4DC7-B9BA-4509AAB98ED0}" dt="2019-05-27T18:51:35.634" v="1280" actId="478"/>
          <ac:spMkLst>
            <pc:docMk/>
            <pc:sldMk cId="844430980" sldId="293"/>
            <ac:spMk id="9" creationId="{47D4A9A9-076E-48CF-BA4C-7B6DCB143BEB}"/>
          </ac:spMkLst>
        </pc:spChg>
      </pc:sldChg>
      <pc:sldChg chg="modSp add modTransition modAnim delCm">
        <pc:chgData name="susan ibach" userId="11074aa641b35c68" providerId="LiveId" clId="{7A22559C-5E2B-4DC7-B9BA-4509AAB98ED0}" dt="2019-06-09T12:34:58.151" v="1595"/>
        <pc:sldMkLst>
          <pc:docMk/>
          <pc:sldMk cId="2501533302" sldId="294"/>
        </pc:sldMkLst>
        <pc:spChg chg="mod">
          <ac:chgData name="susan ibach" userId="11074aa641b35c68" providerId="LiveId" clId="{7A22559C-5E2B-4DC7-B9BA-4509AAB98ED0}" dt="2019-05-20T17:58:43.955" v="858" actId="6549"/>
          <ac:spMkLst>
            <pc:docMk/>
            <pc:sldMk cId="2501533302" sldId="294"/>
            <ac:spMk id="4" creationId="{00000000-0000-0000-0000-000000000000}"/>
          </ac:spMkLst>
        </pc:spChg>
        <pc:spChg chg="mod">
          <ac:chgData name="susan ibach" userId="11074aa641b35c68" providerId="LiveId" clId="{7A22559C-5E2B-4DC7-B9BA-4509AAB98ED0}" dt="2019-05-27T19:20:31" v="1581" actId="13926"/>
          <ac:spMkLst>
            <pc:docMk/>
            <pc:sldMk cId="2501533302" sldId="294"/>
            <ac:spMk id="5" creationId="{00000000-0000-0000-0000-000000000000}"/>
          </ac:spMkLst>
        </pc:spChg>
        <pc:spChg chg="mod">
          <ac:chgData name="susan ibach" userId="11074aa641b35c68" providerId="LiveId" clId="{7A22559C-5E2B-4DC7-B9BA-4509AAB98ED0}" dt="2019-05-27T19:20:17.040" v="1579"/>
          <ac:spMkLst>
            <pc:docMk/>
            <pc:sldMk cId="2501533302" sldId="294"/>
            <ac:spMk id="6" creationId="{4F4D9F13-C119-40D2-9B3B-8DCD9D0EA709}"/>
          </ac:spMkLst>
        </pc:spChg>
      </pc:sldChg>
      <pc:sldChg chg="addSp delSp modSp add modTransition modAnim">
        <pc:chgData name="susan ibach" userId="11074aa641b35c68" providerId="LiveId" clId="{7A22559C-5E2B-4DC7-B9BA-4509AAB98ED0}" dt="2019-06-09T12:34:58.151" v="1595"/>
        <pc:sldMkLst>
          <pc:docMk/>
          <pc:sldMk cId="1467086612" sldId="295"/>
        </pc:sldMkLst>
        <pc:spChg chg="add del mod">
          <ac:chgData name="susan ibach" userId="11074aa641b35c68" providerId="LiveId" clId="{7A22559C-5E2B-4DC7-B9BA-4509AAB98ED0}" dt="2019-05-27T19:09:49.612" v="1326" actId="478"/>
          <ac:spMkLst>
            <pc:docMk/>
            <pc:sldMk cId="1467086612" sldId="295"/>
            <ac:spMk id="3" creationId="{1FB86836-E4D2-4C48-A817-C2D42555D2EB}"/>
          </ac:spMkLst>
        </pc:spChg>
        <pc:spChg chg="del">
          <ac:chgData name="susan ibach" userId="11074aa641b35c68" providerId="LiveId" clId="{7A22559C-5E2B-4DC7-B9BA-4509AAB98ED0}" dt="2019-05-27T19:09:48.364" v="1325" actId="478"/>
          <ac:spMkLst>
            <pc:docMk/>
            <pc:sldMk cId="1467086612" sldId="295"/>
            <ac:spMk id="4" creationId="{00000000-0000-0000-0000-000000000000}"/>
          </ac:spMkLst>
        </pc:spChg>
        <pc:spChg chg="mod">
          <ac:chgData name="susan ibach" userId="11074aa641b35c68" providerId="LiveId" clId="{7A22559C-5E2B-4DC7-B9BA-4509AAB98ED0}" dt="2019-05-27T19:13:42.125" v="1429" actId="20577"/>
          <ac:spMkLst>
            <pc:docMk/>
            <pc:sldMk cId="1467086612" sldId="295"/>
            <ac:spMk id="5" creationId="{00000000-0000-0000-0000-000000000000}"/>
          </ac:spMkLst>
        </pc:spChg>
        <pc:spChg chg="mod">
          <ac:chgData name="susan ibach" userId="11074aa641b35c68" providerId="LiveId" clId="{7A22559C-5E2B-4DC7-B9BA-4509AAB98ED0}" dt="2019-05-27T19:24:21.090" v="1593" actId="14100"/>
          <ac:spMkLst>
            <pc:docMk/>
            <pc:sldMk cId="1467086612" sldId="295"/>
            <ac:spMk id="7" creationId="{BFAE8A30-3BC2-4D70-ABC9-04499AB018B7}"/>
          </ac:spMkLst>
        </pc:spChg>
      </pc:sldChg>
    </pc:docChg>
  </pc:docChgLst>
  <pc:docChgLst>
    <pc:chgData name="susan ibach" userId="11074aa641b35c68" providerId="LiveId" clId="{1A228EA5-80D7-4DE3-963B-2B21C083739F}"/>
    <pc:docChg chg="modSld">
      <pc:chgData name="susan ibach" userId="11074aa641b35c68" providerId="LiveId" clId="{1A228EA5-80D7-4DE3-963B-2B21C083739F}" dt="2019-06-09T14:24:52.752" v="0"/>
      <pc:docMkLst>
        <pc:docMk/>
      </pc:docMkLst>
      <pc:sldChg chg="modTransition">
        <pc:chgData name="susan ibach" userId="11074aa641b35c68" providerId="LiveId" clId="{1A228EA5-80D7-4DE3-963B-2B21C083739F}" dt="2019-06-09T14:24:52.752" v="0"/>
        <pc:sldMkLst>
          <pc:docMk/>
          <pc:sldMk cId="4227282232" sldId="290"/>
        </pc:sldMkLst>
      </pc:sldChg>
    </pc:docChg>
  </pc:docChgLst>
  <pc:docChgLst>
    <pc:chgData name="susan ibach" userId="11074aa641b35c68" providerId="LiveId" clId="{6F4F8DBB-541D-40AE-9E0F-F813958B83A4}"/>
    <pc:docChg chg="undo custSel addSld delSld modSld sldOrd modSection">
      <pc:chgData name="susan ibach" userId="11074aa641b35c68" providerId="LiveId" clId="{6F4F8DBB-541D-40AE-9E0F-F813958B83A4}" dt="2019-05-20T17:43:00.433" v="358" actId="6549"/>
      <pc:docMkLst>
        <pc:docMk/>
      </pc:docMkLst>
      <pc:sldChg chg="delSp modSp add del">
        <pc:chgData name="susan ibach" userId="11074aa641b35c68" providerId="LiveId" clId="{6F4F8DBB-541D-40AE-9E0F-F813958B83A4}" dt="2019-05-20T17:32:10.839" v="12" actId="478"/>
        <pc:sldMkLst>
          <pc:docMk/>
          <pc:sldMk cId="2137390358" sldId="257"/>
        </pc:sldMkLst>
        <pc:spChg chg="del mod">
          <ac:chgData name="susan ibach" userId="11074aa641b35c68" providerId="LiveId" clId="{6F4F8DBB-541D-40AE-9E0F-F813958B83A4}" dt="2019-05-20T17:32:10.839" v="12" actId="478"/>
          <ac:spMkLst>
            <pc:docMk/>
            <pc:sldMk cId="2137390358" sldId="257"/>
            <ac:spMk id="2" creationId="{00000000-0000-0000-0000-000000000000}"/>
          </ac:spMkLst>
        </pc:spChg>
      </pc:sldChg>
      <pc:sldChg chg="modSp">
        <pc:chgData name="susan ibach" userId="11074aa641b35c68" providerId="LiveId" clId="{6F4F8DBB-541D-40AE-9E0F-F813958B83A4}" dt="2019-05-20T17:31:54.806" v="6" actId="20577"/>
        <pc:sldMkLst>
          <pc:docMk/>
          <pc:sldMk cId="1842309144" sldId="283"/>
        </pc:sldMkLst>
        <pc:spChg chg="mod">
          <ac:chgData name="susan ibach" userId="11074aa641b35c68" providerId="LiveId" clId="{6F4F8DBB-541D-40AE-9E0F-F813958B83A4}" dt="2019-05-20T17:31:54.806" v="6" actId="20577"/>
          <ac:spMkLst>
            <pc:docMk/>
            <pc:sldMk cId="1842309144" sldId="283"/>
            <ac:spMk id="9" creationId="{00000000-0000-0000-0000-000000000000}"/>
          </ac:spMkLst>
        </pc:spChg>
      </pc:sldChg>
      <pc:sldChg chg="addSp modSp add ord">
        <pc:chgData name="susan ibach" userId="11074aa641b35c68" providerId="LiveId" clId="{6F4F8DBB-541D-40AE-9E0F-F813958B83A4}" dt="2019-05-20T17:41:09.332" v="245" actId="20577"/>
        <pc:sldMkLst>
          <pc:docMk/>
          <pc:sldMk cId="4227282232" sldId="290"/>
        </pc:sldMkLst>
        <pc:spChg chg="mod">
          <ac:chgData name="susan ibach" userId="11074aa641b35c68" providerId="LiveId" clId="{6F4F8DBB-541D-40AE-9E0F-F813958B83A4}" dt="2019-05-20T17:35:58.029" v="189" actId="113"/>
          <ac:spMkLst>
            <pc:docMk/>
            <pc:sldMk cId="4227282232" sldId="290"/>
            <ac:spMk id="4" creationId="{00000000-0000-0000-0000-000000000000}"/>
          </ac:spMkLst>
        </pc:spChg>
        <pc:spChg chg="mod">
          <ac:chgData name="susan ibach" userId="11074aa641b35c68" providerId="LiveId" clId="{6F4F8DBB-541D-40AE-9E0F-F813958B83A4}" dt="2019-05-20T17:40:03.990" v="234" actId="20577"/>
          <ac:spMkLst>
            <pc:docMk/>
            <pc:sldMk cId="4227282232" sldId="290"/>
            <ac:spMk id="5" creationId="{00000000-0000-0000-0000-000000000000}"/>
          </ac:spMkLst>
        </pc:spChg>
        <pc:spChg chg="add mod">
          <ac:chgData name="susan ibach" userId="11074aa641b35c68" providerId="LiveId" clId="{6F4F8DBB-541D-40AE-9E0F-F813958B83A4}" dt="2019-05-20T17:41:09.332" v="245" actId="20577"/>
          <ac:spMkLst>
            <pc:docMk/>
            <pc:sldMk cId="4227282232" sldId="290"/>
            <ac:spMk id="6" creationId="{4F4D9F13-C119-40D2-9B3B-8DCD9D0EA709}"/>
          </ac:spMkLst>
        </pc:spChg>
      </pc:sldChg>
      <pc:sldChg chg="modSp add">
        <pc:chgData name="susan ibach" userId="11074aa641b35c68" providerId="LiveId" clId="{6F4F8DBB-541D-40AE-9E0F-F813958B83A4}" dt="2019-05-20T17:43:00.433" v="358" actId="6549"/>
        <pc:sldMkLst>
          <pc:docMk/>
          <pc:sldMk cId="1744841588" sldId="291"/>
        </pc:sldMkLst>
        <pc:spChg chg="mod">
          <ac:chgData name="susan ibach" userId="11074aa641b35c68" providerId="LiveId" clId="{6F4F8DBB-541D-40AE-9E0F-F813958B83A4}" dt="2019-05-20T17:41:51.546" v="311" actId="20577"/>
          <ac:spMkLst>
            <pc:docMk/>
            <pc:sldMk cId="1744841588" sldId="291"/>
            <ac:spMk id="4" creationId="{00000000-0000-0000-0000-000000000000}"/>
          </ac:spMkLst>
        </pc:spChg>
        <pc:spChg chg="mod">
          <ac:chgData name="susan ibach" userId="11074aa641b35c68" providerId="LiveId" clId="{6F4F8DBB-541D-40AE-9E0F-F813958B83A4}" dt="2019-05-20T17:42:44.637" v="313"/>
          <ac:spMkLst>
            <pc:docMk/>
            <pc:sldMk cId="1744841588" sldId="291"/>
            <ac:spMk id="5" creationId="{00000000-0000-0000-0000-000000000000}"/>
          </ac:spMkLst>
        </pc:spChg>
        <pc:spChg chg="mod">
          <ac:chgData name="susan ibach" userId="11074aa641b35c68" providerId="LiveId" clId="{6F4F8DBB-541D-40AE-9E0F-F813958B83A4}" dt="2019-05-20T17:43:00.433" v="358" actId="6549"/>
          <ac:spMkLst>
            <pc:docMk/>
            <pc:sldMk cId="1744841588" sldId="291"/>
            <ac:spMk id="6" creationId="{4F4D9F13-C119-40D2-9B3B-8DCD9D0EA709}"/>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4" dt="2019-05-24T07:45:32.538" idx="3">
    <p:pos x="7594" y="858"/>
    <p:text>We should call out PEP 8 which highlights the guidelines for formatting Python. (Specific to strings, the only thing they say WRT quotes is to be consistent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7/17/2020 5:02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7/17/2020 5:02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5:02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9079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5:04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627836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5:05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313810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5:08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545814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5:09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9183776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3.xml"/><Relationship Id="rId7" Type="http://schemas.openxmlformats.org/officeDocument/2006/relationships/image" Target="../media/image1.png"/><Relationship Id="rId2" Type="http://schemas.openxmlformats.org/officeDocument/2006/relationships/customXml" Target="../../customXml/item27.xml"/><Relationship Id="rId1" Type="http://schemas.openxmlformats.org/officeDocument/2006/relationships/customXml" Target="../../customXml/item25.xml"/><Relationship Id="rId6" Type="http://schemas.openxmlformats.org/officeDocument/2006/relationships/slideMaster" Target="../slideMasters/slideMaster1.xml"/><Relationship Id="rId5" Type="http://schemas.openxmlformats.org/officeDocument/2006/relationships/customXml" Target="../../customXml/item13.xml"/><Relationship Id="rId4" Type="http://schemas.openxmlformats.org/officeDocument/2006/relationships/customXml" Target="../../customXml/item16.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42.xml"/><Relationship Id="rId7" Type="http://schemas.openxmlformats.org/officeDocument/2006/relationships/image" Target="../media/image1.png"/><Relationship Id="rId2" Type="http://schemas.openxmlformats.org/officeDocument/2006/relationships/customXml" Target="../../customXml/item10.xml"/><Relationship Id="rId1" Type="http://schemas.openxmlformats.org/officeDocument/2006/relationships/customXml" Target="../../customXml/item40.xml"/><Relationship Id="rId6" Type="http://schemas.openxmlformats.org/officeDocument/2006/relationships/slideMaster" Target="../slideMasters/slideMaster1.xml"/><Relationship Id="rId5" Type="http://schemas.openxmlformats.org/officeDocument/2006/relationships/customXml" Target="../../customXml/item2.xml"/><Relationship Id="rId4" Type="http://schemas.openxmlformats.org/officeDocument/2006/relationships/customXml" Target="../../customXml/item47.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3.xml"/><Relationship Id="rId7" Type="http://schemas.openxmlformats.org/officeDocument/2006/relationships/image" Target="../media/image2.png"/><Relationship Id="rId2" Type="http://schemas.openxmlformats.org/officeDocument/2006/relationships/customXml" Target="../../customXml/item41.xml"/><Relationship Id="rId1" Type="http://schemas.openxmlformats.org/officeDocument/2006/relationships/customXml" Target="../../customXml/item34.xml"/><Relationship Id="rId6" Type="http://schemas.openxmlformats.org/officeDocument/2006/relationships/slideMaster" Target="../slideMasters/slideMaster1.xml"/><Relationship Id="rId5" Type="http://schemas.openxmlformats.org/officeDocument/2006/relationships/customXml" Target="../../customXml/item6.xml"/><Relationship Id="rId4" Type="http://schemas.openxmlformats.org/officeDocument/2006/relationships/customXml" Target="../../customXml/item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print</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print </a:t>
            </a:r>
            <a:r>
              <a:rPr lang="pt-BR" b="1" dirty="0"/>
              <a:t>exibe uma saída para seu console</a:t>
            </a:r>
            <a:endParaRPr lang="en-US" b="1" dirty="0"/>
          </a:p>
        </p:txBody>
      </p:sp>
      <p:sp>
        <p:nvSpPr>
          <p:cNvPr id="5" name="Text Placeholder 4"/>
          <p:cNvSpPr>
            <a:spLocks noGrp="1"/>
          </p:cNvSpPr>
          <p:nvPr>
            <p:ph type="body" sz="quarter" idx="10"/>
          </p:nvPr>
        </p:nvSpPr>
        <p:spPr>
          <a:xfrm>
            <a:off x="365760" y="1371600"/>
            <a:ext cx="11704320" cy="627864"/>
          </a:xfrm>
        </p:spPr>
        <p:txBody>
          <a:bodyPr/>
          <a:lstStyle/>
          <a:p>
            <a:r>
              <a:rPr lang="en-CA" dirty="0"/>
              <a:t>print(</a:t>
            </a:r>
            <a:r>
              <a:rPr lang="en-CA" dirty="0">
                <a:solidFill>
                  <a:srgbClr val="C00000"/>
                </a:solidFill>
              </a:rPr>
              <a:t>‘</a:t>
            </a:r>
            <a:r>
              <a:rPr lang="en-CA" dirty="0" err="1">
                <a:solidFill>
                  <a:srgbClr val="C00000"/>
                </a:solidFill>
              </a:rPr>
              <a:t>Olá</a:t>
            </a:r>
            <a:r>
              <a:rPr lang="en-CA" dirty="0">
                <a:solidFill>
                  <a:srgbClr val="C00000"/>
                </a:solidFill>
              </a:rPr>
              <a:t> </a:t>
            </a:r>
            <a:r>
              <a:rPr lang="en-CA" dirty="0" err="1">
                <a:solidFill>
                  <a:srgbClr val="C00000"/>
                </a:solidFill>
              </a:rPr>
              <a:t>mundo</a:t>
            </a:r>
            <a:r>
              <a:rPr lang="en-CA" dirty="0">
                <a:solidFill>
                  <a:srgbClr val="C00000"/>
                </a:solidFill>
              </a:rPr>
              <a:t>!'</a:t>
            </a:r>
            <a:r>
              <a:rPr lang="en-CA" dirty="0">
                <a:solidFill>
                  <a:schemeClr val="tx1"/>
                </a:solidFill>
              </a:rPr>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err="1">
                <a:solidFill>
                  <a:schemeClr val="bg1"/>
                </a:solidFill>
              </a:rPr>
              <a:t>Olá</a:t>
            </a:r>
            <a:r>
              <a:rPr lang="en-CA" dirty="0">
                <a:solidFill>
                  <a:schemeClr val="bg1"/>
                </a:solidFill>
              </a:rPr>
              <a:t> </a:t>
            </a:r>
            <a:r>
              <a:rPr lang="en-CA" dirty="0" err="1">
                <a:solidFill>
                  <a:schemeClr val="bg1"/>
                </a:solidFill>
              </a:rPr>
              <a:t>mundo</a:t>
            </a:r>
            <a:r>
              <a:rPr lang="en-CA" dirty="0">
                <a:solidFill>
                  <a:schemeClr val="bg1"/>
                </a:solidFill>
              </a:rPr>
              <a:t>!</a:t>
            </a:r>
          </a:p>
          <a:p>
            <a:endParaRPr lang="en-CA" dirty="0"/>
          </a:p>
          <a:p>
            <a:endParaRPr lang="en-CA" dirty="0"/>
          </a:p>
          <a:p>
            <a:endParaRPr lang="en-CA" dirty="0"/>
          </a:p>
        </p:txBody>
      </p:sp>
    </p:spTree>
    <p:extLst>
      <p:ext uri="{BB962C8B-B14F-4D97-AF65-F5344CB8AC3E}">
        <p14:creationId xmlns:p14="http://schemas.microsoft.com/office/powerpoint/2010/main" val="4227282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Use </a:t>
            </a:r>
            <a:r>
              <a:rPr lang="en-US" b="1" dirty="0" err="1"/>
              <a:t>aspas</a:t>
            </a:r>
            <a:r>
              <a:rPr lang="en-US" b="1" dirty="0"/>
              <a:t> simples </a:t>
            </a:r>
            <a:r>
              <a:rPr lang="en-US" b="1" dirty="0" err="1"/>
              <a:t>ou</a:t>
            </a:r>
            <a:r>
              <a:rPr lang="en-US" b="1" dirty="0"/>
              <a:t> </a:t>
            </a:r>
            <a:r>
              <a:rPr lang="en-US" b="1" dirty="0" err="1"/>
              <a:t>duplas</a:t>
            </a:r>
            <a:endParaRPr lang="en-US" dirty="0"/>
          </a:p>
        </p:txBody>
      </p:sp>
      <p:sp>
        <p:nvSpPr>
          <p:cNvPr id="5" name="Text Placeholder 4"/>
          <p:cNvSpPr>
            <a:spLocks noGrp="1"/>
          </p:cNvSpPr>
          <p:nvPr>
            <p:ph type="body" sz="quarter" idx="10"/>
          </p:nvPr>
        </p:nvSpPr>
        <p:spPr>
          <a:xfrm>
            <a:off x="365760" y="1371600"/>
            <a:ext cx="11704320" cy="1148007"/>
          </a:xfrm>
        </p:spPr>
        <p:txBody>
          <a:bodyPr/>
          <a:lstStyle/>
          <a:p>
            <a:r>
              <a:rPr lang="en-US" dirty="0"/>
              <a:t>print(</a:t>
            </a:r>
            <a:r>
              <a:rPr lang="en-US" dirty="0">
                <a:solidFill>
                  <a:srgbClr val="C00000"/>
                </a:solidFill>
              </a:rPr>
              <a:t>‘</a:t>
            </a:r>
            <a:r>
              <a:rPr lang="en-US" dirty="0" err="1">
                <a:solidFill>
                  <a:srgbClr val="C00000"/>
                </a:solidFill>
              </a:rPr>
              <a:t>Olá</a:t>
            </a:r>
            <a:r>
              <a:rPr lang="en-US" dirty="0">
                <a:solidFill>
                  <a:srgbClr val="C00000"/>
                </a:solidFill>
              </a:rPr>
              <a:t> </a:t>
            </a:r>
            <a:r>
              <a:rPr lang="en-US" dirty="0" err="1">
                <a:solidFill>
                  <a:srgbClr val="C00000"/>
                </a:solidFill>
              </a:rPr>
              <a:t>mundo</a:t>
            </a:r>
            <a:r>
              <a:rPr lang="en-US" dirty="0">
                <a:solidFill>
                  <a:srgbClr val="C00000"/>
                </a:solidFill>
              </a:rPr>
              <a:t> com </a:t>
            </a:r>
            <a:r>
              <a:rPr lang="en-US" dirty="0" err="1">
                <a:solidFill>
                  <a:srgbClr val="C00000"/>
                </a:solidFill>
              </a:rPr>
              <a:t>aspas</a:t>
            </a:r>
            <a:r>
              <a:rPr lang="en-US" dirty="0">
                <a:solidFill>
                  <a:srgbClr val="C00000"/>
                </a:solidFill>
              </a:rPr>
              <a:t> simples'</a:t>
            </a:r>
            <a:r>
              <a:rPr lang="en-US" dirty="0">
                <a:solidFill>
                  <a:srgbClr val="002050"/>
                </a:solidFill>
              </a:rPr>
              <a:t>)</a:t>
            </a:r>
          </a:p>
          <a:p>
            <a:r>
              <a:rPr lang="en-US" dirty="0"/>
              <a:t>print</a:t>
            </a:r>
            <a:r>
              <a:rPr lang="en-US" dirty="0">
                <a:solidFill>
                  <a:srgbClr val="002050"/>
                </a:solidFill>
              </a:rPr>
              <a:t>(</a:t>
            </a:r>
            <a:r>
              <a:rPr lang="en-US" dirty="0">
                <a:solidFill>
                  <a:srgbClr val="C00000"/>
                </a:solidFill>
              </a:rPr>
              <a:t>" </a:t>
            </a:r>
            <a:r>
              <a:rPr lang="en-US" dirty="0" err="1">
                <a:solidFill>
                  <a:srgbClr val="C00000"/>
                </a:solidFill>
              </a:rPr>
              <a:t>Olá</a:t>
            </a:r>
            <a:r>
              <a:rPr lang="en-US" dirty="0">
                <a:solidFill>
                  <a:srgbClr val="C00000"/>
                </a:solidFill>
              </a:rPr>
              <a:t> </a:t>
            </a:r>
            <a:r>
              <a:rPr lang="en-US" dirty="0" err="1">
                <a:solidFill>
                  <a:srgbClr val="C00000"/>
                </a:solidFill>
              </a:rPr>
              <a:t>mundo</a:t>
            </a:r>
            <a:r>
              <a:rPr lang="en-US" dirty="0">
                <a:solidFill>
                  <a:srgbClr val="C00000"/>
                </a:solidFill>
              </a:rPr>
              <a:t> com </a:t>
            </a:r>
            <a:r>
              <a:rPr lang="en-US" dirty="0" err="1">
                <a:solidFill>
                  <a:srgbClr val="C00000"/>
                </a:solidFill>
              </a:rPr>
              <a:t>aspas</a:t>
            </a:r>
            <a:r>
              <a:rPr lang="en-US" dirty="0">
                <a:solidFill>
                  <a:srgbClr val="C00000"/>
                </a:solidFill>
              </a:rPr>
              <a:t> </a:t>
            </a:r>
            <a:r>
              <a:rPr lang="en-US" dirty="0" err="1">
                <a:solidFill>
                  <a:srgbClr val="C00000"/>
                </a:solidFill>
              </a:rPr>
              <a:t>duplas</a:t>
            </a:r>
            <a:r>
              <a:rPr lang="en-US" dirty="0">
                <a:solidFill>
                  <a:srgbClr val="C00000"/>
                </a:solidFill>
              </a:rPr>
              <a:t>"</a:t>
            </a:r>
            <a:r>
              <a:rPr lang="en-US" dirty="0">
                <a:solidFill>
                  <a:srgbClr val="002050"/>
                </a:solidFill>
              </a:rPr>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err="1">
                <a:solidFill>
                  <a:schemeClr val="bg1"/>
                </a:solidFill>
              </a:rPr>
              <a:t>Olá</a:t>
            </a:r>
            <a:r>
              <a:rPr lang="en-CA" dirty="0">
                <a:solidFill>
                  <a:schemeClr val="bg1"/>
                </a:solidFill>
              </a:rPr>
              <a:t> </a:t>
            </a:r>
            <a:r>
              <a:rPr lang="en-CA" dirty="0" err="1">
                <a:solidFill>
                  <a:schemeClr val="bg1"/>
                </a:solidFill>
              </a:rPr>
              <a:t>mundo</a:t>
            </a:r>
            <a:r>
              <a:rPr lang="en-CA" dirty="0">
                <a:solidFill>
                  <a:schemeClr val="bg1"/>
                </a:solidFill>
              </a:rPr>
              <a:t> com </a:t>
            </a:r>
            <a:r>
              <a:rPr lang="en-CA" dirty="0" err="1">
                <a:solidFill>
                  <a:schemeClr val="bg1"/>
                </a:solidFill>
              </a:rPr>
              <a:t>aspas</a:t>
            </a:r>
            <a:r>
              <a:rPr lang="en-CA" dirty="0">
                <a:solidFill>
                  <a:schemeClr val="bg1"/>
                </a:solidFill>
              </a:rPr>
              <a:t> simples</a:t>
            </a:r>
          </a:p>
          <a:p>
            <a:r>
              <a:rPr lang="en-CA" dirty="0" err="1">
                <a:solidFill>
                  <a:schemeClr val="bg1"/>
                </a:solidFill>
              </a:rPr>
              <a:t>Olá</a:t>
            </a:r>
            <a:r>
              <a:rPr lang="en-CA" dirty="0">
                <a:solidFill>
                  <a:schemeClr val="bg1"/>
                </a:solidFill>
              </a:rPr>
              <a:t> </a:t>
            </a:r>
            <a:r>
              <a:rPr lang="en-CA" dirty="0" err="1">
                <a:solidFill>
                  <a:schemeClr val="bg1"/>
                </a:solidFill>
              </a:rPr>
              <a:t>mundo</a:t>
            </a:r>
            <a:r>
              <a:rPr lang="en-CA" dirty="0">
                <a:solidFill>
                  <a:schemeClr val="bg1"/>
                </a:solidFill>
              </a:rPr>
              <a:t> com </a:t>
            </a:r>
            <a:r>
              <a:rPr lang="en-CA" dirty="0" err="1">
                <a:solidFill>
                  <a:schemeClr val="bg1"/>
                </a:solidFill>
              </a:rPr>
              <a:t>aspas</a:t>
            </a:r>
            <a:r>
              <a:rPr lang="en-CA" dirty="0">
                <a:solidFill>
                  <a:schemeClr val="bg1"/>
                </a:solidFill>
              </a:rPr>
              <a:t> </a:t>
            </a:r>
            <a:r>
              <a:rPr lang="en-CA" dirty="0" err="1">
                <a:solidFill>
                  <a:schemeClr val="bg1"/>
                </a:solidFill>
              </a:rPr>
              <a:t>duplas</a:t>
            </a:r>
            <a:endParaRPr lang="en-CA" dirty="0"/>
          </a:p>
          <a:p>
            <a:endParaRPr lang="en-CA" dirty="0"/>
          </a:p>
          <a:p>
            <a:endParaRPr lang="en-CA" dirty="0"/>
          </a:p>
        </p:txBody>
      </p:sp>
    </p:spTree>
    <p:extLst>
      <p:ext uri="{BB962C8B-B14F-4D97-AF65-F5344CB8AC3E}">
        <p14:creationId xmlns:p14="http://schemas.microsoft.com/office/powerpoint/2010/main" val="1744841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err="1"/>
              <a:t>Obter</a:t>
            </a:r>
            <a:r>
              <a:rPr lang="en-US" b="1" dirty="0"/>
              <a:t> </a:t>
            </a:r>
            <a:r>
              <a:rPr lang="en-US" b="1" dirty="0" err="1"/>
              <a:t>informação</a:t>
            </a:r>
            <a:r>
              <a:rPr lang="en-US" b="1" dirty="0"/>
              <a:t> do </a:t>
            </a:r>
            <a:r>
              <a:rPr lang="en-US" b="1" dirty="0" err="1"/>
              <a:t>usuário</a:t>
            </a:r>
            <a:endParaRPr lang="en-US" dirty="0"/>
          </a:p>
        </p:txBody>
      </p:sp>
      <p:sp>
        <p:nvSpPr>
          <p:cNvPr id="5" name="Text Placeholder 4"/>
          <p:cNvSpPr>
            <a:spLocks noGrp="1"/>
          </p:cNvSpPr>
          <p:nvPr>
            <p:ph type="body" sz="quarter" idx="10"/>
          </p:nvPr>
        </p:nvSpPr>
        <p:spPr>
          <a:xfrm>
            <a:off x="365760" y="1371600"/>
            <a:ext cx="11704320" cy="1148007"/>
          </a:xfrm>
        </p:spPr>
        <p:txBody>
          <a:bodyPr/>
          <a:lstStyle/>
          <a:p>
            <a:r>
              <a:rPr lang="en-US" dirty="0"/>
              <a:t>name = input(</a:t>
            </a:r>
            <a:r>
              <a:rPr lang="en-US" dirty="0">
                <a:solidFill>
                  <a:srgbClr val="C00000"/>
                </a:solidFill>
              </a:rPr>
              <a:t>‘Por favor, </a:t>
            </a:r>
            <a:r>
              <a:rPr lang="en-US" dirty="0" err="1">
                <a:solidFill>
                  <a:srgbClr val="C00000"/>
                </a:solidFill>
              </a:rPr>
              <a:t>informe</a:t>
            </a:r>
            <a:r>
              <a:rPr lang="en-US" dirty="0">
                <a:solidFill>
                  <a:srgbClr val="C00000"/>
                </a:solidFill>
              </a:rPr>
              <a:t> o </a:t>
            </a:r>
            <a:r>
              <a:rPr lang="en-US" dirty="0" err="1">
                <a:solidFill>
                  <a:srgbClr val="C00000"/>
                </a:solidFill>
              </a:rPr>
              <a:t>seu</a:t>
            </a:r>
            <a:r>
              <a:rPr lang="en-US" dirty="0">
                <a:solidFill>
                  <a:srgbClr val="C00000"/>
                </a:solidFill>
              </a:rPr>
              <a:t> </a:t>
            </a:r>
            <a:r>
              <a:rPr lang="en-US" dirty="0" err="1">
                <a:solidFill>
                  <a:srgbClr val="C00000"/>
                </a:solidFill>
              </a:rPr>
              <a:t>nome</a:t>
            </a:r>
            <a:r>
              <a:rPr lang="en-US" dirty="0">
                <a:solidFill>
                  <a:srgbClr val="C00000"/>
                </a:solidFill>
              </a:rPr>
              <a:t>: '</a:t>
            </a:r>
            <a:r>
              <a:rPr lang="en-US" dirty="0"/>
              <a:t>)</a:t>
            </a:r>
          </a:p>
          <a:p>
            <a:r>
              <a:rPr lang="en-US" dirty="0"/>
              <a:t>print(name</a:t>
            </a:r>
            <a:r>
              <a:rPr lang="en-US" dirty="0">
                <a:solidFill>
                  <a:srgbClr val="002050"/>
                </a:solidFill>
              </a:rPr>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dirty="0">
                <a:solidFill>
                  <a:schemeClr val="bg1"/>
                </a:solidFill>
              </a:rPr>
              <a:t>Por favor, informe o seu nome</a:t>
            </a:r>
            <a:r>
              <a:rPr lang="en-US" dirty="0">
                <a:solidFill>
                  <a:schemeClr val="bg1"/>
                </a:solidFill>
              </a:rPr>
              <a:t>: Susan</a:t>
            </a:r>
            <a:endParaRPr lang="en-CA" dirty="0">
              <a:solidFill>
                <a:schemeClr val="bg1"/>
              </a:solidFill>
            </a:endParaRPr>
          </a:p>
          <a:p>
            <a:r>
              <a:rPr lang="en-CA" dirty="0">
                <a:solidFill>
                  <a:schemeClr val="bg1"/>
                </a:solidFill>
              </a:rPr>
              <a:t>Susan</a:t>
            </a:r>
          </a:p>
          <a:p>
            <a:endParaRPr lang="en-CA" dirty="0"/>
          </a:p>
          <a:p>
            <a:endParaRPr lang="en-CA" dirty="0"/>
          </a:p>
        </p:txBody>
      </p:sp>
    </p:spTree>
    <p:extLst>
      <p:ext uri="{BB962C8B-B14F-4D97-AF65-F5344CB8AC3E}">
        <p14:creationId xmlns:p14="http://schemas.microsoft.com/office/powerpoint/2010/main" val="3867220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pt-BR" b="1" dirty="0"/>
              <a:t>Imprimir linhas em branco pode melhorar a legibilidade</a:t>
            </a:r>
            <a:endParaRPr lang="en-US" dirty="0"/>
          </a:p>
        </p:txBody>
      </p:sp>
      <p:sp>
        <p:nvSpPr>
          <p:cNvPr id="5" name="Text Placeholder 4"/>
          <p:cNvSpPr>
            <a:spLocks noGrp="1"/>
          </p:cNvSpPr>
          <p:nvPr>
            <p:ph type="body" sz="quarter" idx="10"/>
          </p:nvPr>
        </p:nvSpPr>
        <p:spPr>
          <a:xfrm>
            <a:off x="365760" y="1787366"/>
            <a:ext cx="11704320" cy="2708434"/>
          </a:xfrm>
        </p:spPr>
        <p:txBody>
          <a:bodyPr/>
          <a:lstStyle/>
          <a:p>
            <a:r>
              <a:rPr lang="en-US" dirty="0"/>
              <a:t>print(</a:t>
            </a:r>
            <a:r>
              <a:rPr lang="en-US" dirty="0">
                <a:solidFill>
                  <a:srgbClr val="C00000"/>
                </a:solidFill>
              </a:rPr>
              <a:t>‘</a:t>
            </a:r>
            <a:r>
              <a:rPr lang="en-US" dirty="0" err="1">
                <a:solidFill>
                  <a:srgbClr val="C00000"/>
                </a:solidFill>
              </a:rPr>
              <a:t>Olá</a:t>
            </a:r>
            <a:r>
              <a:rPr lang="en-US" dirty="0">
                <a:solidFill>
                  <a:srgbClr val="C00000"/>
                </a:solidFill>
              </a:rPr>
              <a:t> </a:t>
            </a:r>
            <a:r>
              <a:rPr lang="en-US" dirty="0" err="1">
                <a:solidFill>
                  <a:srgbClr val="C00000"/>
                </a:solidFill>
              </a:rPr>
              <a:t>mundo</a:t>
            </a:r>
            <a:r>
              <a:rPr lang="en-US" dirty="0">
                <a:solidFill>
                  <a:srgbClr val="C00000"/>
                </a:solidFill>
              </a:rPr>
              <a:t>'</a:t>
            </a:r>
            <a:r>
              <a:rPr lang="en-US" dirty="0">
                <a:solidFill>
                  <a:srgbClr val="002050"/>
                </a:solidFill>
              </a:rPr>
              <a:t>)</a:t>
            </a:r>
          </a:p>
          <a:p>
            <a:r>
              <a:rPr lang="en-US" dirty="0">
                <a:highlight>
                  <a:srgbClr val="FFFF00"/>
                </a:highlight>
              </a:rPr>
              <a:t>print()</a:t>
            </a:r>
          </a:p>
          <a:p>
            <a:r>
              <a:rPr lang="en-US" dirty="0"/>
              <a:t>print(</a:t>
            </a:r>
            <a:r>
              <a:rPr lang="en-US" dirty="0">
                <a:solidFill>
                  <a:srgbClr val="C00000"/>
                </a:solidFill>
              </a:rPr>
              <a:t>'</a:t>
            </a:r>
            <a:r>
              <a:rPr lang="pt-BR" dirty="0">
                <a:solidFill>
                  <a:srgbClr val="C00000"/>
                </a:solidFill>
              </a:rPr>
              <a:t>Você viu essa linha em branco</a:t>
            </a:r>
            <a:r>
              <a:rPr lang="en-US" dirty="0">
                <a:solidFill>
                  <a:srgbClr val="C00000"/>
                </a:solidFill>
              </a:rPr>
              <a:t>?'</a:t>
            </a:r>
            <a:r>
              <a:rPr lang="en-US" dirty="0">
                <a:solidFill>
                  <a:srgbClr val="002050"/>
                </a:solidFill>
              </a:rPr>
              <a:t>)</a:t>
            </a:r>
          </a:p>
          <a:p>
            <a:r>
              <a:rPr lang="en-US" dirty="0"/>
              <a:t>print(</a:t>
            </a:r>
            <a:r>
              <a:rPr lang="en-US" dirty="0">
                <a:solidFill>
                  <a:srgbClr val="C00000"/>
                </a:solidFill>
              </a:rPr>
              <a:t>‘</a:t>
            </a:r>
            <a:r>
              <a:rPr lang="en-US" dirty="0" err="1">
                <a:solidFill>
                  <a:srgbClr val="C00000"/>
                </a:solidFill>
              </a:rPr>
              <a:t>Linha</a:t>
            </a:r>
            <a:r>
              <a:rPr lang="en-US" dirty="0">
                <a:solidFill>
                  <a:srgbClr val="C00000"/>
                </a:solidFill>
              </a:rPr>
              <a:t> em </a:t>
            </a:r>
            <a:r>
              <a:rPr lang="en-US" dirty="0" err="1">
                <a:solidFill>
                  <a:srgbClr val="C00000"/>
                </a:solidFill>
              </a:rPr>
              <a:t>branco</a:t>
            </a:r>
            <a:r>
              <a:rPr lang="en-US" dirty="0">
                <a:solidFill>
                  <a:srgbClr val="C00000"/>
                </a:solidFill>
              </a:rPr>
              <a:t> </a:t>
            </a:r>
            <a:r>
              <a:rPr lang="en-US" dirty="0">
                <a:solidFill>
                  <a:srgbClr val="C00000"/>
                </a:solidFill>
                <a:highlight>
                  <a:srgbClr val="FFFF00"/>
                </a:highlight>
              </a:rPr>
              <a:t>\</a:t>
            </a:r>
            <a:r>
              <a:rPr lang="en-US" dirty="0" err="1">
                <a:solidFill>
                  <a:srgbClr val="C00000"/>
                </a:solidFill>
                <a:highlight>
                  <a:srgbClr val="FFFF00"/>
                </a:highlight>
              </a:rPr>
              <a:t>n</a:t>
            </a:r>
            <a:r>
              <a:rPr lang="en-US" dirty="0" err="1">
                <a:solidFill>
                  <a:srgbClr val="C00000"/>
                </a:solidFill>
              </a:rPr>
              <a:t>no</a:t>
            </a:r>
            <a:r>
              <a:rPr lang="en-US" dirty="0">
                <a:solidFill>
                  <a:srgbClr val="C00000"/>
                </a:solidFill>
              </a:rPr>
              <a:t> </a:t>
            </a:r>
            <a:r>
              <a:rPr lang="en-US" dirty="0" err="1">
                <a:solidFill>
                  <a:srgbClr val="C00000"/>
                </a:solidFill>
              </a:rPr>
              <a:t>meio</a:t>
            </a:r>
            <a:r>
              <a:rPr lang="en-US" dirty="0">
                <a:solidFill>
                  <a:srgbClr val="C00000"/>
                </a:solidFill>
              </a:rPr>
              <a:t> de </a:t>
            </a:r>
            <a:r>
              <a:rPr lang="en-US" dirty="0" err="1">
                <a:solidFill>
                  <a:srgbClr val="C00000"/>
                </a:solidFill>
              </a:rPr>
              <a:t>uma</a:t>
            </a:r>
            <a:r>
              <a:rPr lang="en-US" dirty="0">
                <a:solidFill>
                  <a:srgbClr val="C00000"/>
                </a:solidFill>
              </a:rPr>
              <a:t> string'</a:t>
            </a:r>
            <a:r>
              <a:rPr lang="en-US" dirty="0">
                <a:solidFill>
                  <a:srgbClr val="002050"/>
                </a:solidFill>
              </a:rPr>
              <a:t>)</a:t>
            </a:r>
            <a:endParaRPr lang="en-CA" dirty="0"/>
          </a:p>
          <a:p>
            <a:endParaRPr lang="en-US" dirty="0">
              <a:solidFill>
                <a:srgbClr val="002050"/>
              </a:solidFill>
            </a:endParaRP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4141628"/>
            <a:ext cx="11704320" cy="2708434"/>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solidFill>
                  <a:schemeClr val="bg1"/>
                </a:solidFill>
              </a:rPr>
              <a:t>Olá</a:t>
            </a:r>
            <a:r>
              <a:rPr lang="en-US" dirty="0">
                <a:solidFill>
                  <a:schemeClr val="bg1"/>
                </a:solidFill>
              </a:rPr>
              <a:t> </a:t>
            </a:r>
            <a:r>
              <a:rPr lang="en-US" dirty="0" err="1">
                <a:solidFill>
                  <a:schemeClr val="bg1"/>
                </a:solidFill>
              </a:rPr>
              <a:t>mundo</a:t>
            </a:r>
            <a:endParaRPr lang="en-US" dirty="0">
              <a:solidFill>
                <a:schemeClr val="bg1"/>
              </a:solidFill>
            </a:endParaRPr>
          </a:p>
          <a:p>
            <a:endParaRPr lang="en-US" dirty="0">
              <a:solidFill>
                <a:schemeClr val="bg1"/>
              </a:solidFill>
            </a:endParaRPr>
          </a:p>
          <a:p>
            <a:r>
              <a:rPr lang="en-US" dirty="0" err="1">
                <a:solidFill>
                  <a:schemeClr val="bg1"/>
                </a:solidFill>
              </a:rPr>
              <a:t>Você</a:t>
            </a:r>
            <a:r>
              <a:rPr lang="en-US" dirty="0">
                <a:solidFill>
                  <a:schemeClr val="bg1"/>
                </a:solidFill>
              </a:rPr>
              <a:t> </a:t>
            </a:r>
            <a:r>
              <a:rPr lang="en-US" dirty="0" err="1">
                <a:solidFill>
                  <a:schemeClr val="bg1"/>
                </a:solidFill>
              </a:rPr>
              <a:t>viu</a:t>
            </a:r>
            <a:r>
              <a:rPr lang="en-US" dirty="0">
                <a:solidFill>
                  <a:schemeClr val="bg1"/>
                </a:solidFill>
              </a:rPr>
              <a:t> </a:t>
            </a:r>
            <a:r>
              <a:rPr lang="en-US" dirty="0" err="1">
                <a:solidFill>
                  <a:schemeClr val="bg1"/>
                </a:solidFill>
              </a:rPr>
              <a:t>essa</a:t>
            </a:r>
            <a:r>
              <a:rPr lang="en-US" dirty="0">
                <a:solidFill>
                  <a:schemeClr val="bg1"/>
                </a:solidFill>
              </a:rPr>
              <a:t> </a:t>
            </a:r>
            <a:r>
              <a:rPr lang="en-US" dirty="0" err="1">
                <a:solidFill>
                  <a:schemeClr val="bg1"/>
                </a:solidFill>
              </a:rPr>
              <a:t>linha</a:t>
            </a:r>
            <a:r>
              <a:rPr lang="en-US" dirty="0">
                <a:solidFill>
                  <a:schemeClr val="bg1"/>
                </a:solidFill>
              </a:rPr>
              <a:t> em </a:t>
            </a:r>
            <a:r>
              <a:rPr lang="en-US" dirty="0" err="1">
                <a:solidFill>
                  <a:schemeClr val="bg1"/>
                </a:solidFill>
              </a:rPr>
              <a:t>branco</a:t>
            </a:r>
            <a:r>
              <a:rPr lang="en-US" dirty="0">
                <a:solidFill>
                  <a:schemeClr val="bg1"/>
                </a:solidFill>
              </a:rPr>
              <a:t>?</a:t>
            </a:r>
          </a:p>
          <a:p>
            <a:r>
              <a:rPr lang="en-US" dirty="0" err="1">
                <a:solidFill>
                  <a:schemeClr val="bg1"/>
                </a:solidFill>
              </a:rPr>
              <a:t>Linha</a:t>
            </a:r>
            <a:r>
              <a:rPr lang="en-US" dirty="0">
                <a:solidFill>
                  <a:schemeClr val="bg1"/>
                </a:solidFill>
              </a:rPr>
              <a:t> em </a:t>
            </a:r>
            <a:r>
              <a:rPr lang="en-US" dirty="0" err="1">
                <a:solidFill>
                  <a:schemeClr val="bg1"/>
                </a:solidFill>
              </a:rPr>
              <a:t>branco</a:t>
            </a:r>
            <a:endParaRPr lang="en-US" dirty="0">
              <a:solidFill>
                <a:schemeClr val="bg1"/>
              </a:solidFill>
            </a:endParaRPr>
          </a:p>
          <a:p>
            <a:r>
              <a:rPr lang="en-US" dirty="0">
                <a:solidFill>
                  <a:schemeClr val="bg1"/>
                </a:solidFill>
              </a:rPr>
              <a:t>no </a:t>
            </a:r>
            <a:r>
              <a:rPr lang="en-US" dirty="0" err="1">
                <a:solidFill>
                  <a:schemeClr val="bg1"/>
                </a:solidFill>
              </a:rPr>
              <a:t>meio</a:t>
            </a:r>
            <a:r>
              <a:rPr lang="en-US" dirty="0">
                <a:solidFill>
                  <a:schemeClr val="bg1"/>
                </a:solidFill>
              </a:rPr>
              <a:t> da string</a:t>
            </a:r>
          </a:p>
        </p:txBody>
      </p:sp>
    </p:spTree>
    <p:extLst>
      <p:ext uri="{BB962C8B-B14F-4D97-AF65-F5344CB8AC3E}">
        <p14:creationId xmlns:p14="http://schemas.microsoft.com/office/powerpoint/2010/main" val="2501533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err="1"/>
              <a:t>Depurando</a:t>
            </a:r>
            <a:r>
              <a:rPr lang="en-US" b="1" dirty="0"/>
              <a:t> com print</a:t>
            </a:r>
            <a:endParaRPr lang="en-US" dirty="0"/>
          </a:p>
        </p:txBody>
      </p:sp>
      <p:sp>
        <p:nvSpPr>
          <p:cNvPr id="5" name="Text Placeholder 4"/>
          <p:cNvSpPr>
            <a:spLocks noGrp="1"/>
          </p:cNvSpPr>
          <p:nvPr>
            <p:ph type="body" sz="quarter" idx="10"/>
          </p:nvPr>
        </p:nvSpPr>
        <p:spPr>
          <a:xfrm>
            <a:off x="365760" y="1371600"/>
            <a:ext cx="11704320" cy="3416320"/>
          </a:xfrm>
        </p:spPr>
        <p:txBody>
          <a:bodyPr/>
          <a:lstStyle/>
          <a:p>
            <a:r>
              <a:rPr lang="en-US" sz="2800" dirty="0"/>
              <a:t>print(</a:t>
            </a:r>
            <a:r>
              <a:rPr lang="en-US" sz="2800" dirty="0">
                <a:solidFill>
                  <a:srgbClr val="C00000"/>
                </a:solidFill>
              </a:rPr>
              <a:t>‘</a:t>
            </a:r>
            <a:r>
              <a:rPr lang="en-US" sz="2800" dirty="0" err="1">
                <a:solidFill>
                  <a:srgbClr val="C00000"/>
                </a:solidFill>
              </a:rPr>
              <a:t>Adicionando</a:t>
            </a:r>
            <a:r>
              <a:rPr lang="en-US" sz="2800" dirty="0">
                <a:solidFill>
                  <a:srgbClr val="C00000"/>
                </a:solidFill>
              </a:rPr>
              <a:t> </a:t>
            </a:r>
            <a:r>
              <a:rPr lang="en-US" sz="2800" dirty="0" err="1">
                <a:solidFill>
                  <a:srgbClr val="C00000"/>
                </a:solidFill>
              </a:rPr>
              <a:t>números</a:t>
            </a:r>
            <a:r>
              <a:rPr lang="en-US" sz="2800" dirty="0">
                <a:solidFill>
                  <a:srgbClr val="C00000"/>
                </a:solidFill>
              </a:rPr>
              <a:t>'</a:t>
            </a:r>
            <a:r>
              <a:rPr lang="en-US" sz="2800" dirty="0">
                <a:solidFill>
                  <a:srgbClr val="002050"/>
                </a:solidFill>
              </a:rPr>
              <a:t>)</a:t>
            </a:r>
          </a:p>
          <a:p>
            <a:r>
              <a:rPr lang="en-US" sz="2800" dirty="0"/>
              <a:t>x = 42 + 206</a:t>
            </a:r>
          </a:p>
          <a:p>
            <a:r>
              <a:rPr lang="en-US" sz="2800" dirty="0"/>
              <a:t>print(</a:t>
            </a:r>
            <a:r>
              <a:rPr lang="en-US" sz="2800" dirty="0">
                <a:solidFill>
                  <a:srgbClr val="C00000"/>
                </a:solidFill>
              </a:rPr>
              <a:t>‘</a:t>
            </a:r>
            <a:r>
              <a:rPr lang="en-US" sz="2800" dirty="0" err="1">
                <a:solidFill>
                  <a:srgbClr val="C00000"/>
                </a:solidFill>
              </a:rPr>
              <a:t>Realizando</a:t>
            </a:r>
            <a:r>
              <a:rPr lang="en-US" sz="2800" dirty="0">
                <a:solidFill>
                  <a:srgbClr val="C00000"/>
                </a:solidFill>
              </a:rPr>
              <a:t> a </a:t>
            </a:r>
            <a:r>
              <a:rPr lang="en-US" sz="2800" dirty="0" err="1">
                <a:solidFill>
                  <a:srgbClr val="C00000"/>
                </a:solidFill>
              </a:rPr>
              <a:t>divisão</a:t>
            </a:r>
            <a:r>
              <a:rPr lang="en-US" sz="2800" dirty="0">
                <a:solidFill>
                  <a:srgbClr val="C00000"/>
                </a:solidFill>
              </a:rPr>
              <a:t>'</a:t>
            </a:r>
            <a:r>
              <a:rPr lang="en-US" sz="2800" dirty="0">
                <a:solidFill>
                  <a:srgbClr val="002050"/>
                </a:solidFill>
              </a:rPr>
              <a:t>)</a:t>
            </a:r>
          </a:p>
          <a:p>
            <a:r>
              <a:rPr lang="en-US" sz="2800" dirty="0"/>
              <a:t>y = x / 0</a:t>
            </a:r>
          </a:p>
          <a:p>
            <a:r>
              <a:rPr lang="en-US" sz="2800" dirty="0"/>
              <a:t>print(</a:t>
            </a:r>
            <a:r>
              <a:rPr lang="en-US" sz="2800" dirty="0">
                <a:solidFill>
                  <a:srgbClr val="C00000"/>
                </a:solidFill>
              </a:rPr>
              <a:t>‘</a:t>
            </a:r>
            <a:r>
              <a:rPr lang="en-US" sz="2800" dirty="0" err="1">
                <a:solidFill>
                  <a:srgbClr val="C00000"/>
                </a:solidFill>
              </a:rPr>
              <a:t>Cálculo</a:t>
            </a:r>
            <a:r>
              <a:rPr lang="en-US" sz="2800" dirty="0">
                <a:solidFill>
                  <a:srgbClr val="C00000"/>
                </a:solidFill>
              </a:rPr>
              <a:t> </a:t>
            </a:r>
            <a:r>
              <a:rPr lang="en-US" sz="2800" dirty="0" err="1">
                <a:solidFill>
                  <a:srgbClr val="C00000"/>
                </a:solidFill>
              </a:rPr>
              <a:t>concluído</a:t>
            </a:r>
            <a:r>
              <a:rPr lang="en-US" sz="2800" dirty="0">
                <a:solidFill>
                  <a:srgbClr val="C00000"/>
                </a:solidFill>
              </a:rPr>
              <a:t>'</a:t>
            </a:r>
            <a:r>
              <a:rPr lang="en-US" sz="2800" dirty="0">
                <a:solidFill>
                  <a:srgbClr val="002050"/>
                </a:solidFill>
              </a:rPr>
              <a:t>)</a:t>
            </a:r>
          </a:p>
          <a:p>
            <a:endParaRPr lang="en-CA" sz="2800" dirty="0"/>
          </a:p>
          <a:p>
            <a:endParaRPr lang="en-US" sz="2800" dirty="0">
              <a:solidFill>
                <a:srgbClr val="002050"/>
              </a:solidFill>
            </a:endParaRP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953885"/>
            <a:ext cx="11704320" cy="2896177"/>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err="1">
                <a:solidFill>
                  <a:schemeClr val="bg1"/>
                </a:solidFill>
              </a:rPr>
              <a:t>Adicionando</a:t>
            </a:r>
            <a:r>
              <a:rPr lang="en-US" sz="2800" dirty="0">
                <a:solidFill>
                  <a:schemeClr val="bg1"/>
                </a:solidFill>
              </a:rPr>
              <a:t> </a:t>
            </a:r>
            <a:r>
              <a:rPr lang="en-US" sz="2800" dirty="0" err="1">
                <a:solidFill>
                  <a:schemeClr val="bg1"/>
                </a:solidFill>
              </a:rPr>
              <a:t>números</a:t>
            </a:r>
            <a:endParaRPr lang="en-US" sz="2800" dirty="0">
              <a:solidFill>
                <a:schemeClr val="bg1"/>
              </a:solidFill>
            </a:endParaRPr>
          </a:p>
          <a:p>
            <a:r>
              <a:rPr lang="en-US" sz="2800" dirty="0" err="1">
                <a:solidFill>
                  <a:schemeClr val="bg1"/>
                </a:solidFill>
              </a:rPr>
              <a:t>Realizando</a:t>
            </a:r>
            <a:r>
              <a:rPr lang="en-US" sz="2800" dirty="0">
                <a:solidFill>
                  <a:schemeClr val="bg1"/>
                </a:solidFill>
              </a:rPr>
              <a:t> a </a:t>
            </a:r>
            <a:r>
              <a:rPr lang="en-US" sz="2800" dirty="0" err="1">
                <a:solidFill>
                  <a:schemeClr val="bg1"/>
                </a:solidFill>
              </a:rPr>
              <a:t>divisão</a:t>
            </a:r>
            <a:endParaRPr lang="en-US" sz="2800" dirty="0">
              <a:solidFill>
                <a:schemeClr val="bg1"/>
              </a:solidFill>
            </a:endParaRPr>
          </a:p>
          <a:p>
            <a:r>
              <a:rPr lang="en-US" sz="2800" dirty="0">
                <a:solidFill>
                  <a:schemeClr val="bg1"/>
                </a:solidFill>
              </a:rPr>
              <a:t>Traceback (most recent call last):</a:t>
            </a:r>
          </a:p>
          <a:p>
            <a:r>
              <a:rPr lang="en-US" sz="2800" dirty="0">
                <a:solidFill>
                  <a:schemeClr val="bg1"/>
                </a:solidFill>
              </a:rPr>
              <a:t>  File "demo.py", line 4, in &lt;module&gt;</a:t>
            </a:r>
          </a:p>
          <a:p>
            <a:r>
              <a:rPr lang="en-US" sz="2800" dirty="0">
                <a:solidFill>
                  <a:schemeClr val="bg1"/>
                </a:solidFill>
              </a:rPr>
              <a:t>    y = x / 0</a:t>
            </a:r>
          </a:p>
          <a:p>
            <a:r>
              <a:rPr lang="en-US" sz="2800" dirty="0" err="1">
                <a:solidFill>
                  <a:schemeClr val="bg1"/>
                </a:solidFill>
              </a:rPr>
              <a:t>ZeroDivisionError</a:t>
            </a:r>
            <a:r>
              <a:rPr lang="en-US" sz="2800" dirty="0">
                <a:solidFill>
                  <a:schemeClr val="bg1"/>
                </a:solidFill>
              </a:rPr>
              <a:t>: float division by zero</a:t>
            </a:r>
          </a:p>
        </p:txBody>
      </p:sp>
    </p:spTree>
    <p:extLst>
      <p:ext uri="{BB962C8B-B14F-4D97-AF65-F5344CB8AC3E}">
        <p14:creationId xmlns:p14="http://schemas.microsoft.com/office/powerpoint/2010/main" val="2326753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10.xml><?xml version="1.0" encoding="utf-8"?>
<Control xmlns="http://schemas.microsoft.com/VisualStudio/2011/storyboarding/control">
  <Id Name="369f9055-6b6c-48b9-9320-5df2d46c430a" Revision="1" Stencil="7276b9ef-3953-4dce-a89b-ed85f20b8b93" StencilVersion="1.0"/>
</Control>
</file>

<file path=customXml/item11.xml><?xml version="1.0" encoding="utf-8"?>
<Control xmlns="http://schemas.microsoft.com/VisualStudio/2011/storyboarding/control">
  <Id Name="a2191c86-fc50-4add-948c-129f6b5a88d8" Revision="1" Stencil="7276b9ef-3953-4dce-a89b-ed85f20b8b93" StencilVersion="1.0"/>
</Control>
</file>

<file path=customXml/item12.xml><?xml version="1.0" encoding="utf-8"?>
<Control xmlns="http://schemas.microsoft.com/VisualStudio/2011/storyboarding/control">
  <Id Name="369f9055-6b6c-48b9-9320-5df2d46c430a" Revision="1" Stencil="7276b9ef-3953-4dce-a89b-ed85f20b8b93" StencilVersion="1.0"/>
</Control>
</file>

<file path=customXml/item13.xml><?xml version="1.0" encoding="utf-8"?>
<Control xmlns="http://schemas.microsoft.com/VisualStudio/2011/storyboarding/control">
  <Id Name="369f9055-6b6c-48b9-9320-5df2d46c430a" Revision="1" Stencil="7276b9ef-3953-4dce-a89b-ed85f20b8b93" StencilVersion="1.0"/>
</Control>
</file>

<file path=customXml/item1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5.xml><?xml version="1.0" encoding="utf-8"?>
<Control xmlns="http://schemas.microsoft.com/VisualStudio/2011/storyboarding/control">
  <Id Name="a53d73d2-368b-429e-b817-1324eec1382c" Revision="1" Stencil="7276b9ef-3953-4dce-a89b-ed85f20b8b93" StencilVersion="1.0"/>
</Control>
</file>

<file path=customXml/item16.xml><?xml version="1.0" encoding="utf-8"?>
<Control xmlns="http://schemas.microsoft.com/VisualStudio/2011/storyboarding/control">
  <Id Name="a53d73d2-368b-429e-b817-1324eec1382c" Revision="1" Stencil="7276b9ef-3953-4dce-a89b-ed85f20b8b93" StencilVersion="1.0"/>
</Control>
</file>

<file path=customXml/item17.xml><?xml version="1.0" encoding="utf-8"?>
<?mso-contentType ?>
<FormTemplates xmlns="http://schemas.microsoft.com/sharepoint/v3/contenttype/forms">
  <Display>DocumentLibraryForm</Display>
  <Edit>DocumentLibraryForm</Edit>
  <New>DocumentLibraryForm</New>
</FormTemplates>
</file>

<file path=customXml/item18.xml><?xml version="1.0" encoding="utf-8"?>
<Control xmlns="http://schemas.microsoft.com/VisualStudio/2011/storyboarding/control">
  <Id Name="369f9055-6b6c-48b9-9320-5df2d46c430a" Revision="1" Stencil="7276b9ef-3953-4dce-a89b-ed85f20b8b93" StencilVersion="1.0"/>
</Control>
</file>

<file path=customXml/item19.xml><?xml version="1.0" encoding="utf-8"?>
<Control xmlns="http://schemas.microsoft.com/VisualStudio/2011/storyboarding/control">
  <Id Name="a53d73d2-368b-429e-b817-1324eec1382c" Revision="1" Stencil="7276b9ef-3953-4dce-a89b-ed85f20b8b93" StencilVersion="1.0"/>
</Control>
</file>

<file path=customXml/item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0.xml><?xml version="1.0" encoding="utf-8"?>
<Control xmlns="http://schemas.microsoft.com/VisualStudio/2011/storyboarding/control">
  <Id Name="d69996e1-3d61-4686-9b63-f1b855c596ab" Revision="1" Stencil="7276b9ef-3953-4dce-a89b-ed85f20b8b93" StencilVersion="1.0"/>
</Control>
</file>

<file path=customXml/item21.xml><?xml version="1.0" encoding="utf-8"?>
<Control xmlns="http://schemas.microsoft.com/VisualStudio/2011/storyboarding/control">
  <Id Name="fb22c541-ded0-47fa-8877-83a4c2d16227" Revision="1" Stencil="7276b9ef-3953-4dce-a89b-ed85f20b8b93" StencilVersion="1.0"/>
</Control>
</file>

<file path=customXml/item22.xml><?xml version="1.0" encoding="utf-8"?>
<?mso-contentType ?>
<FormTemplates xmlns="http://schemas.microsoft.com/sharepoint/v3/contenttype/forms">
  <Display>DocumentLibraryForm</Display>
  <Edit>DocumentLibraryForm</Edit>
  <New>DocumentLibraryForm</New>
</FormTemplates>
</file>

<file path=customXml/item23.xml><?xml version="1.0" encoding="utf-8"?>
<Control xmlns="http://schemas.microsoft.com/VisualStudio/2011/storyboarding/control">
  <Id Name="fb22c541-ded0-47fa-8877-83a4c2d16227" Revision="1" Stencil="7276b9ef-3953-4dce-a89b-ed85f20b8b93" StencilVersion="1.0"/>
</Control>
</file>

<file path=customXml/item24.xml><?xml version="1.0" encoding="utf-8"?>
<?mso-contentType ?>
<FormTemplates xmlns="http://schemas.microsoft.com/sharepoint/v3/contenttype/forms">
  <Display>DocumentLibraryForm</Display>
  <Edit>DocumentLibraryForm</Edit>
  <New>DocumentLibraryForm</New>
</FormTemplates>
</file>

<file path=customXml/item25.xml><?xml version="1.0" encoding="utf-8"?>
<Control xmlns="http://schemas.microsoft.com/VisualStudio/2011/storyboarding/control">
  <Id Name="369f9055-6b6c-48b9-9320-5df2d46c430a" Revision="1" Stencil="7276b9ef-3953-4dce-a89b-ed85f20b8b93" StencilVersion="1.0"/>
</Control>
</file>

<file path=customXml/item26.xml><?xml version="1.0" encoding="utf-8"?>
<Control xmlns="http://schemas.microsoft.com/VisualStudio/2011/storyboarding/control">
  <Id Name="fb22c541-ded0-47fa-8877-83a4c2d16227" Revision="1" Stencil="7276b9ef-3953-4dce-a89b-ed85f20b8b93" StencilVersion="1.0"/>
</Control>
</file>

<file path=customXml/item27.xml><?xml version="1.0" encoding="utf-8"?>
<?mso-contentType ?>
<FormTemplates xmlns="http://schemas.microsoft.com/sharepoint/v3/contenttype/forms">
  <Display>DocumentLibraryForm</Display>
  <Edit>DocumentLibraryForm</Edit>
  <New>DocumentLibraryForm</New>
</FormTemplates>
</file>

<file path=customXml/item28.xml><?xml version="1.0" encoding="utf-8"?>
<Control xmlns="http://schemas.microsoft.com/VisualStudio/2011/storyboarding/control">
  <Id Name="d69996e1-3d61-4686-9b63-f1b855c596ab" Revision="1" Stencil="7276b9ef-3953-4dce-a89b-ed85f20b8b93" StencilVersion="1.0"/>
</Control>
</file>

<file path=customXml/item29.xml><?xml version="1.0" encoding="utf-8"?>
<Control xmlns="http://schemas.microsoft.com/VisualStudio/2011/storyboarding/control">
  <Id Name="a2191c86-fc50-4add-948c-129f6b5a88d8" Revision="1" Stencil="7276b9ef-3953-4dce-a89b-ed85f20b8b93" StencilVersion="1.0"/>
</Control>
</file>

<file path=customXml/item3.xml><?xml version="1.0" encoding="utf-8"?>
<Control xmlns="http://schemas.microsoft.com/VisualStudio/2011/storyboarding/control">
  <Id Name="fb22c541-ded0-47fa-8877-83a4c2d16227" Revision="1" Stencil="7276b9ef-3953-4dce-a89b-ed85f20b8b93" StencilVersion="1.0"/>
</Control>
</file>

<file path=customXml/item3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1.xml><?xml version="1.0" encoding="utf-8"?>
<?mso-contentType ?>
<FormTemplates xmlns="http://schemas.microsoft.com/sharepoint/v3/contenttype/forms">
  <Display>DocumentLibraryForm</Display>
  <Edit>DocumentLibraryForm</Edit>
  <New>DocumentLibraryForm</New>
</FormTemplates>
</file>

<file path=customXml/item32.xml><?xml version="1.0" encoding="utf-8"?>
<Control xmlns="http://schemas.microsoft.com/VisualStudio/2011/storyboarding/control">
  <Id Name="369f9055-6b6c-48b9-9320-5df2d46c430a" Revision="1" Stencil="7276b9ef-3953-4dce-a89b-ed85f20b8b93" StencilVersion="1.0"/>
</Control>
</file>

<file path=customXml/item33.xml><?xml version="1.0" encoding="utf-8"?>
<Control xmlns="http://schemas.microsoft.com/VisualStudio/2011/storyboarding/control">
  <Id Name="d69996e1-3d61-4686-9b63-f1b855c596ab" Revision="1" Stencil="7276b9ef-3953-4dce-a89b-ed85f20b8b93" StencilVersion="1.0"/>
</Control>
</file>

<file path=customXml/item34.xml><?xml version="1.0" encoding="utf-8"?>
<Control xmlns="http://schemas.microsoft.com/VisualStudio/2011/storyboarding/control">
  <Id Name="a2191c86-fc50-4add-948c-129f6b5a88d8" Revision="1" Stencil="7276b9ef-3953-4dce-a89b-ed85f20b8b93" StencilVersion="1.0"/>
</Control>
</file>

<file path=customXml/item35.xml><?xml version="1.0" encoding="utf-8"?>
<Control xmlns="http://schemas.microsoft.com/VisualStudio/2011/storyboarding/control">
  <Id Name="fb22c541-ded0-47fa-8877-83a4c2d16227" Revision="1" Stencil="7276b9ef-3953-4dce-a89b-ed85f20b8b93" StencilVersion="1.0"/>
</Control>
</file>

<file path=customXml/item36.xml><?xml version="1.0" encoding="utf-8"?>
<?mso-contentType ?>
<FormTemplates xmlns="http://schemas.microsoft.com/sharepoint/v3/contenttype/forms">
  <Display>DocumentLibraryForm</Display>
  <Edit>DocumentLibraryForm</Edit>
  <New>DocumentLibraryForm</New>
</FormTemplates>
</file>

<file path=customXml/item3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8.xml><?xml version="1.0" encoding="utf-8"?>
<Control xmlns="http://schemas.microsoft.com/VisualStudio/2011/storyboarding/control">
  <Id Name="a53d73d2-368b-429e-b817-1324eec1382c" Revision="1" Stencil="7276b9ef-3953-4dce-a89b-ed85f20b8b93" StencilVersion="1.0"/>
</Control>
</file>

<file path=customXml/item39.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0.xml><?xml version="1.0" encoding="utf-8"?>
<Control xmlns="http://schemas.microsoft.com/VisualStudio/2011/storyboarding/control">
  <Id Name="a53d73d2-368b-429e-b817-1324eec1382c" Revision="1" Stencil="7276b9ef-3953-4dce-a89b-ed85f20b8b93" StencilVersion="1.0"/>
</Control>
</file>

<file path=customXml/item41.xml><?xml version="1.0" encoding="utf-8"?>
<Control xmlns="http://schemas.microsoft.com/VisualStudio/2011/storyboarding/control">
  <Id Name="d69996e1-3d61-4686-9b63-f1b855c596ab" Revision="1" Stencil="7276b9ef-3953-4dce-a89b-ed85f20b8b93" StencilVersion="1.0"/>
</Control>
</file>

<file path=customXml/item42.xml><?xml version="1.0" encoding="utf-8"?>
<Control xmlns="http://schemas.microsoft.com/VisualStudio/2011/storyboarding/control">
  <Id Name="fb22c541-ded0-47fa-8877-83a4c2d16227" Revision="1" Stencil="7276b9ef-3953-4dce-a89b-ed85f20b8b93" StencilVersion="1.0"/>
</Control>
</file>

<file path=customXml/item4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5.xml><?xml version="1.0" encoding="utf-8"?>
<Control xmlns="http://schemas.microsoft.com/VisualStudio/2011/storyboarding/control">
  <Id Name="a53d73d2-368b-429e-b817-1324eec1382c" Revision="1" Stencil="7276b9ef-3953-4dce-a89b-ed85f20b8b93" StencilVersion="1.0"/>
</Control>
</file>

<file path=customXml/item46.xml><?xml version="1.0" encoding="utf-8"?>
<Control xmlns="http://schemas.microsoft.com/VisualStudio/2011/storyboarding/control">
  <Id Name="d69996e1-3d61-4686-9b63-f1b855c596ab" Revision="1" Stencil="7276b9ef-3953-4dce-a89b-ed85f20b8b93" StencilVersion="1.0"/>
</Control>
</file>

<file path=customXml/item47.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a2191c86-fc50-4add-948c-129f6b5a88d8" Revision="1" Stencil="7276b9ef-3953-4dce-a89b-ed85f20b8b93" StencilVersion="1.0"/>
</Control>
</file>

<file path=customXml/item6.xml><?xml version="1.0" encoding="utf-8"?>
<Control xmlns="http://schemas.microsoft.com/VisualStudio/2011/storyboarding/control">
  <Id Name="a2191c86-fc50-4add-948c-129f6b5a88d8" Revision="1" Stencil="7276b9ef-3953-4dce-a89b-ed85f20b8b93" StencilVersion="1.0"/>
</Control>
</file>

<file path=customXml/item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8.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9.xml><?xml version="1.0" encoding="utf-8"?>
<Control xmlns="http://schemas.microsoft.com/VisualStudio/2011/storyboarding/control">
  <Id Name="d69996e1-3d61-4686-9b63-f1b855c596ab" Revision="1" Stencil="7276b9ef-3953-4dce-a89b-ed85f20b8b93" StencilVersion="1.0"/>
</Control>
</file>

<file path=customXml/itemProps1.xml><?xml version="1.0" encoding="utf-8"?>
<ds:datastoreItem xmlns:ds="http://schemas.openxmlformats.org/officeDocument/2006/customXml" ds:itemID="{78436128-120F-440C-B7DE-5C2E6A2F2A96}">
  <ds:schemaRefs>
    <ds:schemaRef ds:uri="http://schemas.microsoft.com/sharepoint/v3/contenttype/forms"/>
  </ds:schemaRefs>
</ds:datastoreItem>
</file>

<file path=customXml/itemProps10.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1.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2.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3.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4.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15.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6.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7.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8.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19.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xml><?xml version="1.0" encoding="utf-8"?>
<ds:datastoreItem xmlns:ds="http://schemas.openxmlformats.org/officeDocument/2006/customXml" ds:itemID="{857A7473-18B7-454F-9A7C-6410FE8392A5}">
  <ds:schemaRefs>
    <ds:schemaRef ds:uri="http://schemas.microsoft.com/office/2006/metadata/properties"/>
    <ds:schemaRef ds:uri="http://schemas.microsoft.com/office/infopath/2007/PartnerControls"/>
    <ds:schemaRef ds:uri="83cd2334-221a-48c3-9034-bfd1542dfe28"/>
  </ds:schemaRefs>
</ds:datastoreItem>
</file>

<file path=customXml/itemProps20.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1.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2.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23.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4.xml><?xml version="1.0" encoding="utf-8"?>
<ds:datastoreItem xmlns:ds="http://schemas.openxmlformats.org/officeDocument/2006/customXml" ds:itemID="{4B608A51-347D-40FD-BFCF-C0BBBB6DE38F}">
  <ds:schemaRefs>
    <ds:schemaRef ds:uri="http://schemas.microsoft.com/sharepoint/v3/contenttype/forms"/>
  </ds:schemaRefs>
</ds:datastoreItem>
</file>

<file path=customXml/itemProps25.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6.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7.xml><?xml version="1.0" encoding="utf-8"?>
<ds:datastoreItem xmlns:ds="http://schemas.openxmlformats.org/officeDocument/2006/customXml" ds:itemID="{EFC12748-212C-48FE-A5F8-D78A8D21E838}">
  <ds:schemaRefs>
    <ds:schemaRef ds:uri="http://schemas.microsoft.com/sharepoint/v3/contenttype/forms"/>
  </ds:schemaRefs>
</ds:datastoreItem>
</file>

<file path=customXml/itemProps28.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9.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3.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30.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31.xml><?xml version="1.0" encoding="utf-8"?>
<ds:datastoreItem xmlns:ds="http://schemas.openxmlformats.org/officeDocument/2006/customXml" ds:itemID="{6304ED5A-D144-48FA-AD30-480C1D48DEBD}">
  <ds:schemaRefs>
    <ds:schemaRef ds:uri="http://schemas.microsoft.com/sharepoint/v3/contenttype/forms"/>
  </ds:schemaRefs>
</ds:datastoreItem>
</file>

<file path=customXml/itemProps32.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33.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34.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35.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36.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37.xml><?xml version="1.0" encoding="utf-8"?>
<ds:datastoreItem xmlns:ds="http://schemas.openxmlformats.org/officeDocument/2006/customXml" ds:itemID="{2913841C-A564-4F3E-8A3C-33213285300D}">
  <ds:schemaRefs>
    <ds:schemaRef ds:uri="http://schemas.microsoft.com/office/2006/metadata/properties"/>
    <ds:schemaRef ds:uri="http://schemas.microsoft.com/office/infopath/2007/PartnerControls"/>
    <ds:schemaRef ds:uri="83cd2334-221a-48c3-9034-bfd1542dfe28"/>
  </ds:schemaRefs>
</ds:datastoreItem>
</file>

<file path=customXml/itemProps38.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39.xml><?xml version="1.0" encoding="utf-8"?>
<ds:datastoreItem xmlns:ds="http://schemas.openxmlformats.org/officeDocument/2006/customXml" ds:itemID="{5356B21E-62AB-45D9-B99D-177E6D959AE1}">
  <ds:schemaRefs>
    <ds:schemaRef ds:uri="http://schemas.microsoft.com/sharepoint/v3/contenttype/forms"/>
  </ds:schemaRefs>
</ds:datastoreItem>
</file>

<file path=customXml/itemProps4.xml><?xml version="1.0" encoding="utf-8"?>
<ds:datastoreItem xmlns:ds="http://schemas.openxmlformats.org/officeDocument/2006/customXml" ds:itemID="{B76ED3FE-E88C-4961-A59E-A34F608A3C73}">
  <ds:schemaRefs>
    <ds:schemaRef ds:uri="http://schemas.microsoft.com/office/2006/metadata/properties"/>
    <ds:schemaRef ds:uri="http://schemas.microsoft.com/office/infopath/2007/PartnerControls"/>
    <ds:schemaRef ds:uri="83cd2334-221a-48c3-9034-bfd1542dfe28"/>
  </ds:schemaRefs>
</ds:datastoreItem>
</file>

<file path=customXml/itemProps40.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41.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42.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43.xml><?xml version="1.0" encoding="utf-8"?>
<ds:datastoreItem xmlns:ds="http://schemas.openxmlformats.org/officeDocument/2006/customXml" ds:itemID="{18966F1F-DC2A-460D-B918-D3DF54AC7FCE}">
  <ds:schemaRefs>
    <ds:schemaRef ds:uri="http://schemas.microsoft.com/office/2006/metadata/properties"/>
    <ds:schemaRef ds:uri="http://schemas.microsoft.com/office/infopath/2007/PartnerControls"/>
    <ds:schemaRef ds:uri="83cd2334-221a-48c3-9034-bfd1542dfe28"/>
  </ds:schemaRefs>
</ds:datastoreItem>
</file>

<file path=customXml/itemProps44.xml><?xml version="1.0" encoding="utf-8"?>
<ds:datastoreItem xmlns:ds="http://schemas.openxmlformats.org/officeDocument/2006/customXml" ds:itemID="{40746530-DDF2-4991-9C3E-4E8481CBC22A}">
  <ds:schemaRefs>
    <ds:schemaRef ds:uri="http://schemas.microsoft.com/office/2006/metadata/properties"/>
    <ds:schemaRef ds:uri="http://schemas.microsoft.com/office/infopath/2007/PartnerControls"/>
    <ds:schemaRef ds:uri="83cd2334-221a-48c3-9034-bfd1542dfe28"/>
  </ds:schemaRefs>
</ds:datastoreItem>
</file>

<file path=customXml/itemProps45.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46.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47.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5.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6.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7.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8.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9.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2314</TotalTime>
  <Words>348</Words>
  <Application>Microsoft Office PowerPoint</Application>
  <PresentationFormat>Custom</PresentationFormat>
  <Paragraphs>52</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Consolas</vt:lpstr>
      <vt:lpstr>Segoe UI</vt:lpstr>
      <vt:lpstr>Segoe UI Light</vt:lpstr>
      <vt:lpstr>Wingdings</vt:lpstr>
      <vt:lpstr>WHITE TEMPLATE</vt:lpstr>
      <vt:lpstr>print</vt:lpstr>
      <vt:lpstr>print exibe uma saída para seu console</vt:lpstr>
      <vt:lpstr>Use aspas simples ou duplas</vt:lpstr>
      <vt:lpstr>Obter informação do usuário</vt:lpstr>
      <vt:lpstr>Imprimir linhas em branco pode melhorar a legibilidade</vt:lpstr>
      <vt:lpstr>Depurando com print</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Cynthia Zanoni</cp:lastModifiedBy>
  <cp:revision>215</cp:revision>
  <dcterms:created xsi:type="dcterms:W3CDTF">2015-06-04T21:40:17Z</dcterms:created>
  <dcterms:modified xsi:type="dcterms:W3CDTF">2020-07-17T20:13:43Z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