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290" r:id="rId48"/>
    <p:sldId id="291" r:id="rId49"/>
    <p:sldId id="294" r:id="rId50"/>
    <p:sldId id="293"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5" dt="2019-06-09T14:26:41.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5" d="100"/>
          <a:sy n="105" d="100"/>
        </p:scale>
        <p:origin x="1182"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custSel modSld">
      <pc:chgData name="susan ibach" userId="11074aa641b35c68" providerId="LiveId" clId="{100ED00D-7AE8-480F-890B-C49E9FA6711B}" dt="2019-06-09T14:26:41.154" v="54"/>
      <pc:docMkLst>
        <pc:docMk/>
      </pc:docMkLst>
      <pc:sldChg chg="modTransition">
        <pc:chgData name="susan ibach" userId="11074aa641b35c68" providerId="LiveId" clId="{100ED00D-7AE8-480F-890B-C49E9FA6711B}" dt="2019-06-09T14:26:41.154" v="54"/>
        <pc:sldMkLst>
          <pc:docMk/>
          <pc:sldMk cId="2137390358" sldId="257"/>
        </pc:sldMkLst>
      </pc:sldChg>
      <pc:sldChg chg="modTransition">
        <pc:chgData name="susan ibach" userId="11074aa641b35c68" providerId="LiveId" clId="{100ED00D-7AE8-480F-890B-C49E9FA6711B}" dt="2019-06-09T14:26:41.154" v="54"/>
        <pc:sldMkLst>
          <pc:docMk/>
          <pc:sldMk cId="1842309144" sldId="283"/>
        </pc:sldMkLst>
      </pc:sldChg>
      <pc:sldChg chg="modSp modTransition">
        <pc:chgData name="susan ibach" userId="11074aa641b35c68" providerId="LiveId" clId="{100ED00D-7AE8-480F-890B-C49E9FA6711B}" dt="2019-06-09T14:26:41.154" v="54"/>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modTransition">
        <pc:chgData name="susan ibach" userId="11074aa641b35c68" providerId="LiveId" clId="{100ED00D-7AE8-480F-890B-C49E9FA6711B}" dt="2019-06-09T14:26:41.154" v="54"/>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modTransition">
        <pc:chgData name="susan ibach" userId="11074aa641b35c68" providerId="LiveId" clId="{100ED00D-7AE8-480F-890B-C49E9FA6711B}" dt="2019-06-09T14:26:41.154" v="54"/>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modTransition">
        <pc:chgData name="susan ibach" userId="11074aa641b35c68" providerId="LiveId" clId="{100ED00D-7AE8-480F-890B-C49E9FA6711B}" dt="2019-06-09T14:26:41.154" v="54"/>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7/14/2020 5:00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7/14/2020 5:00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5:00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5:00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5:00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5:00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4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4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2.png"/><Relationship Id="rId2" Type="http://schemas.openxmlformats.org/officeDocument/2006/relationships/customXml" Target="../../customXml/item45.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3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Trabalhando</a:t>
            </a:r>
            <a:r>
              <a:rPr lang="en-US" dirty="0">
                <a:solidFill>
                  <a:schemeClr val="bg1"/>
                </a:solidFill>
              </a:rPr>
              <a:t> com Strings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Strings podem ser armazenadas em variáveis</a:t>
            </a:r>
            <a:endParaRPr lang="en-US" sz="4400" b="1" dirty="0"/>
          </a:p>
        </p:txBody>
      </p:sp>
      <p:sp>
        <p:nvSpPr>
          <p:cNvPr id="5" name="Text Placeholder 4"/>
          <p:cNvSpPr>
            <a:spLocks noGrp="1"/>
          </p:cNvSpPr>
          <p:nvPr>
            <p:ph type="body" sz="quarter" idx="10"/>
          </p:nvPr>
        </p:nvSpPr>
        <p:spPr>
          <a:xfrm>
            <a:off x="365760" y="1371600"/>
            <a:ext cx="11704320" cy="2708434"/>
          </a:xfrm>
        </p:spPr>
        <p:txBody>
          <a:bodyPr/>
          <a:lstStyle/>
          <a:p>
            <a:r>
              <a:rPr lang="en-CA" dirty="0" err="1"/>
              <a:t>nome</a:t>
            </a:r>
            <a:r>
              <a:rPr lang="en-CA" dirty="0"/>
              <a:t> = </a:t>
            </a:r>
            <a:r>
              <a:rPr lang="en-CA" dirty="0">
                <a:solidFill>
                  <a:srgbClr val="C00000"/>
                </a:solidFill>
              </a:rPr>
              <a:t>'Susan'</a:t>
            </a:r>
          </a:p>
          <a:p>
            <a:r>
              <a:rPr lang="en-CA" dirty="0"/>
              <a:t>print(</a:t>
            </a:r>
            <a:r>
              <a:rPr lang="en-CA" dirty="0" err="1"/>
              <a:t>nome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Você pode combinar strings com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nome</a:t>
            </a:r>
            <a:r>
              <a:rPr lang="en-CA" dirty="0"/>
              <a:t> = </a:t>
            </a:r>
            <a:r>
              <a:rPr lang="en-CA" dirty="0">
                <a:solidFill>
                  <a:srgbClr val="C00000"/>
                </a:solidFill>
              </a:rPr>
              <a:t>'Susan'</a:t>
            </a:r>
          </a:p>
          <a:p>
            <a:r>
              <a:rPr lang="en-CA" dirty="0" err="1"/>
              <a:t>sobrenome</a:t>
            </a:r>
            <a:r>
              <a:rPr lang="en-CA" dirty="0"/>
              <a:t> = </a:t>
            </a:r>
            <a:r>
              <a:rPr lang="en-CA" dirty="0">
                <a:solidFill>
                  <a:srgbClr val="C00000"/>
                </a:solidFill>
              </a:rPr>
              <a:t>'Ibach'</a:t>
            </a:r>
          </a:p>
          <a:p>
            <a:r>
              <a:rPr lang="en-CA" dirty="0"/>
              <a:t>print(</a:t>
            </a:r>
            <a:r>
              <a:rPr lang="en-CA" dirty="0" err="1"/>
              <a:t>nome</a:t>
            </a:r>
            <a:r>
              <a:rPr lang="en-CA" dirty="0"/>
              <a:t> + </a:t>
            </a:r>
            <a:r>
              <a:rPr lang="en-CA" dirty="0" err="1"/>
              <a:t>sobrenome</a:t>
            </a:r>
            <a:r>
              <a:rPr lang="en-CA" dirty="0"/>
              <a:t>)</a:t>
            </a:r>
          </a:p>
          <a:p>
            <a:r>
              <a:rPr lang="en-CA" dirty="0"/>
              <a:t>print(</a:t>
            </a:r>
            <a:r>
              <a:rPr lang="en-CA" dirty="0">
                <a:solidFill>
                  <a:srgbClr val="C00000"/>
                </a:solidFill>
              </a:rPr>
              <a:t>'Oi ' </a:t>
            </a:r>
            <a:r>
              <a:rPr lang="en-CA" dirty="0"/>
              <a:t>+ </a:t>
            </a:r>
            <a:r>
              <a:rPr lang="en-CA" dirty="0" err="1"/>
              <a:t>nome</a:t>
            </a:r>
            <a:r>
              <a:rPr lang="en-CA" dirty="0"/>
              <a:t> + </a:t>
            </a:r>
            <a:r>
              <a:rPr lang="en-CA" dirty="0">
                <a:solidFill>
                  <a:srgbClr val="C00000"/>
                </a:solidFill>
              </a:rPr>
              <a:t>' ' </a:t>
            </a:r>
            <a:r>
              <a:rPr lang="en-CA" dirty="0"/>
              <a:t>+ </a:t>
            </a:r>
            <a:r>
              <a:rPr lang="en-CA" dirty="0" err="1"/>
              <a:t>sobrenome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Oi Susan Ibach</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Você pode usar funções para modificar strings</a:t>
            </a:r>
            <a:endParaRPr lang="en-US" sz="4400" dirty="0"/>
          </a:p>
        </p:txBody>
      </p:sp>
      <p:sp>
        <p:nvSpPr>
          <p:cNvPr id="5" name="Text Placeholder 4"/>
          <p:cNvSpPr>
            <a:spLocks noGrp="1"/>
          </p:cNvSpPr>
          <p:nvPr>
            <p:ph type="body" sz="quarter" idx="10"/>
          </p:nvPr>
        </p:nvSpPr>
        <p:spPr>
          <a:xfrm>
            <a:off x="365760" y="1371600"/>
            <a:ext cx="11704320" cy="4268861"/>
          </a:xfrm>
        </p:spPr>
        <p:txBody>
          <a:bodyPr/>
          <a:lstStyle/>
          <a:p>
            <a:r>
              <a:rPr lang="en-CA" dirty="0" err="1"/>
              <a:t>sentenca</a:t>
            </a:r>
            <a:r>
              <a:rPr lang="en-CA" dirty="0"/>
              <a:t> = </a:t>
            </a:r>
            <a:r>
              <a:rPr lang="en-CA" dirty="0">
                <a:solidFill>
                  <a:srgbClr val="C00000"/>
                </a:solidFill>
              </a:rPr>
              <a:t>'The dog is named Sammy'</a:t>
            </a:r>
          </a:p>
          <a:p>
            <a:r>
              <a:rPr lang="en-CA" dirty="0"/>
              <a:t>print(</a:t>
            </a:r>
            <a:r>
              <a:rPr lang="en-CA" dirty="0" err="1"/>
              <a:t>sentenca.upper</a:t>
            </a:r>
            <a:r>
              <a:rPr lang="en-CA" dirty="0"/>
              <a:t>())</a:t>
            </a:r>
          </a:p>
          <a:p>
            <a:r>
              <a:rPr lang="en-CA" dirty="0"/>
              <a:t>print(</a:t>
            </a:r>
            <a:r>
              <a:rPr lang="en-CA" dirty="0" err="1"/>
              <a:t>sentenca.lower</a:t>
            </a:r>
            <a:r>
              <a:rPr lang="en-CA" dirty="0"/>
              <a:t>())</a:t>
            </a:r>
          </a:p>
          <a:p>
            <a:r>
              <a:rPr lang="en-CA" dirty="0"/>
              <a:t>print(</a:t>
            </a:r>
            <a:r>
              <a:rPr lang="en-CA" dirty="0" err="1"/>
              <a:t>sentenca.capitalize</a:t>
            </a:r>
            <a:r>
              <a:rPr lang="en-CA" dirty="0"/>
              <a:t>())</a:t>
            </a:r>
          </a:p>
          <a:p>
            <a:r>
              <a:rPr lang="en-CA" dirty="0"/>
              <a:t>print(</a:t>
            </a:r>
            <a:r>
              <a:rPr lang="en-CA" dirty="0" err="1"/>
              <a:t>sentenca.count</a:t>
            </a:r>
            <a:r>
              <a:rPr lang="en-CA" dirty="0"/>
              <a:t>(</a:t>
            </a:r>
            <a:r>
              <a:rPr lang="en-CA" dirty="0">
                <a:solidFill>
                  <a:srgbClr val="C00000"/>
                </a:solidFill>
              </a:rPr>
              <a:t>'a'</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3600" b="1" dirty="0"/>
              <a:t>As funções nos ajudam a formatar strings que salvamos em arquivos e bancos de dados ou exibimos para os usuários</a:t>
            </a:r>
            <a:endParaRPr lang="en-US" sz="3600"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nome</a:t>
            </a:r>
            <a:r>
              <a:rPr lang="en-US" dirty="0"/>
              <a:t> = input(</a:t>
            </a:r>
            <a:r>
              <a:rPr lang="en-CA" dirty="0">
                <a:solidFill>
                  <a:srgbClr val="C00000"/>
                </a:solidFill>
              </a:rPr>
              <a:t>'</a:t>
            </a:r>
            <a:r>
              <a:rPr lang="en-US" dirty="0">
                <a:solidFill>
                  <a:srgbClr val="C00000"/>
                </a:solidFill>
              </a:rPr>
              <a:t>Qual é o </a:t>
            </a:r>
            <a:r>
              <a:rPr lang="en-US" dirty="0" err="1">
                <a:solidFill>
                  <a:srgbClr val="C00000"/>
                </a:solidFill>
              </a:rPr>
              <a:t>seu</a:t>
            </a:r>
            <a:r>
              <a:rPr lang="en-US" dirty="0">
                <a:solidFill>
                  <a:srgbClr val="C00000"/>
                </a:solidFill>
              </a:rPr>
              <a:t> </a:t>
            </a:r>
            <a:r>
              <a:rPr lang="en-US" dirty="0" err="1">
                <a:solidFill>
                  <a:srgbClr val="C00000"/>
                </a:solidFill>
              </a:rPr>
              <a:t>nome</a:t>
            </a:r>
            <a:r>
              <a:rPr lang="en-US" dirty="0">
                <a:solidFill>
                  <a:srgbClr val="C00000"/>
                </a:solidFill>
              </a:rPr>
              <a:t>? </a:t>
            </a:r>
            <a:r>
              <a:rPr lang="en-CA" dirty="0">
                <a:solidFill>
                  <a:srgbClr val="C00000"/>
                </a:solidFill>
              </a:rPr>
              <a:t>'</a:t>
            </a:r>
            <a:r>
              <a:rPr lang="en-US" dirty="0">
                <a:solidFill>
                  <a:srgbClr val="002050"/>
                </a:solidFill>
              </a:rPr>
              <a:t>)</a:t>
            </a:r>
          </a:p>
          <a:p>
            <a:r>
              <a:rPr lang="en-US" dirty="0" err="1"/>
              <a:t>sobrenome</a:t>
            </a:r>
            <a:r>
              <a:rPr lang="en-US" dirty="0"/>
              <a:t> = input(</a:t>
            </a:r>
            <a:r>
              <a:rPr lang="en-CA" dirty="0">
                <a:solidFill>
                  <a:srgbClr val="C00000"/>
                </a:solidFill>
              </a:rPr>
              <a:t>'</a:t>
            </a:r>
            <a:r>
              <a:rPr lang="en-US" dirty="0">
                <a:solidFill>
                  <a:srgbClr val="C00000"/>
                </a:solidFill>
              </a:rPr>
              <a:t>Qual é o </a:t>
            </a:r>
            <a:r>
              <a:rPr lang="en-US" dirty="0" err="1">
                <a:solidFill>
                  <a:srgbClr val="C00000"/>
                </a:solidFill>
              </a:rPr>
              <a:t>seu</a:t>
            </a:r>
            <a:r>
              <a:rPr lang="en-US" dirty="0">
                <a:solidFill>
                  <a:srgbClr val="C00000"/>
                </a:solidFill>
              </a:rPr>
              <a:t> </a:t>
            </a:r>
            <a:r>
              <a:rPr lang="en-US" dirty="0" err="1">
                <a:solidFill>
                  <a:srgbClr val="C00000"/>
                </a:solidFill>
              </a:rPr>
              <a:t>sobrenome</a:t>
            </a:r>
            <a:r>
              <a:rPr lang="en-US" dirty="0">
                <a:solidFill>
                  <a:srgbClr val="C00000"/>
                </a:solidFill>
              </a:rPr>
              <a:t>? '</a:t>
            </a:r>
            <a:r>
              <a:rPr lang="en-US" dirty="0">
                <a:solidFill>
                  <a:srgbClr val="002050"/>
                </a:solidFill>
              </a:rPr>
              <a:t>)</a:t>
            </a:r>
          </a:p>
          <a:p>
            <a:r>
              <a:rPr lang="en-US" dirty="0"/>
              <a:t>print (</a:t>
            </a:r>
            <a:r>
              <a:rPr lang="en-CA" dirty="0">
                <a:solidFill>
                  <a:srgbClr val="C00000"/>
                </a:solidFill>
              </a:rPr>
              <a:t>'</a:t>
            </a:r>
            <a:r>
              <a:rPr lang="en-US" dirty="0">
                <a:solidFill>
                  <a:srgbClr val="C00000"/>
                </a:solidFill>
              </a:rPr>
              <a:t>Oi </a:t>
            </a:r>
            <a:r>
              <a:rPr lang="en-CA" dirty="0">
                <a:solidFill>
                  <a:srgbClr val="C00000"/>
                </a:solidFill>
              </a:rPr>
              <a:t>'</a:t>
            </a:r>
            <a:r>
              <a:rPr lang="en-US" dirty="0"/>
              <a:t> + </a:t>
            </a:r>
            <a:r>
              <a:rPr lang="en-US" dirty="0" err="1"/>
              <a:t>nome.capitalize</a:t>
            </a:r>
            <a:r>
              <a:rPr lang="en-US" dirty="0"/>
              <a:t>() + </a:t>
            </a:r>
            <a:r>
              <a:rPr lang="en-US" dirty="0">
                <a:solidFill>
                  <a:srgbClr val="C00000"/>
                </a:solidFill>
              </a:rPr>
              <a:t>' '</a:t>
            </a:r>
            <a:r>
              <a:rPr lang="en-US" dirty="0"/>
              <a:t> \</a:t>
            </a:r>
          </a:p>
          <a:p>
            <a:r>
              <a:rPr lang="en-US" dirty="0"/>
              <a:t>       + </a:t>
            </a:r>
            <a:r>
              <a:rPr lang="en-US" dirty="0" err="1"/>
              <a:t>sobrenome.capitalize</a:t>
            </a:r>
            <a:r>
              <a:rPr lang="en-US" dirty="0"/>
              <a:t>())</a:t>
            </a:r>
          </a:p>
          <a:p>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Qual é o </a:t>
            </a:r>
            <a:r>
              <a:rPr lang="en-US" dirty="0" err="1">
                <a:solidFill>
                  <a:schemeClr val="bg1"/>
                </a:solidFill>
              </a:rPr>
              <a:t>seu</a:t>
            </a:r>
            <a:r>
              <a:rPr lang="en-US" dirty="0">
                <a:solidFill>
                  <a:schemeClr val="bg1"/>
                </a:solidFill>
              </a:rPr>
              <a:t> </a:t>
            </a:r>
            <a:r>
              <a:rPr lang="en-US" dirty="0" err="1">
                <a:solidFill>
                  <a:schemeClr val="bg1"/>
                </a:solidFill>
              </a:rPr>
              <a:t>nome</a:t>
            </a:r>
            <a:r>
              <a:rPr lang="en-US" dirty="0">
                <a:solidFill>
                  <a:schemeClr val="bg1"/>
                </a:solidFill>
              </a:rPr>
              <a:t>? SUSAN</a:t>
            </a:r>
          </a:p>
          <a:p>
            <a:r>
              <a:rPr lang="en-US" dirty="0">
                <a:solidFill>
                  <a:schemeClr val="bg1"/>
                </a:solidFill>
              </a:rPr>
              <a:t>Qual é o </a:t>
            </a:r>
            <a:r>
              <a:rPr lang="en-US" dirty="0" err="1">
                <a:solidFill>
                  <a:schemeClr val="bg1"/>
                </a:solidFill>
              </a:rPr>
              <a:t>seu</a:t>
            </a:r>
            <a:r>
              <a:rPr lang="en-US" dirty="0">
                <a:solidFill>
                  <a:schemeClr val="bg1"/>
                </a:solidFill>
              </a:rPr>
              <a:t> </a:t>
            </a:r>
            <a:r>
              <a:rPr lang="en-US" dirty="0" err="1">
                <a:solidFill>
                  <a:schemeClr val="bg1"/>
                </a:solidFill>
              </a:rPr>
              <a:t>sobrenome</a:t>
            </a:r>
            <a:r>
              <a:rPr lang="en-US" dirty="0">
                <a:solidFill>
                  <a:schemeClr val="bg1"/>
                </a:solidFill>
              </a:rPr>
              <a:t>? IBACH</a:t>
            </a:r>
          </a:p>
          <a:p>
            <a:r>
              <a:rPr lang="en-US" dirty="0">
                <a:solidFill>
                  <a:schemeClr val="bg1"/>
                </a:solidFill>
              </a:rPr>
              <a:t>Oi Susan Ibach</a:t>
            </a:r>
            <a:endParaRPr lang="en-CA"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d69996e1-3d61-4686-9b63-f1b855c596ab"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d69996e1-3d61-4686-9b63-f1b855c596ab"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d69996e1-3d61-4686-9b63-f1b855c596ab"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ED3B47FC-4A86-4462-9CF5-F495504794E8}">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4.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1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6.xml><?xml version="1.0" encoding="utf-8"?>
<ds:datastoreItem xmlns:ds="http://schemas.openxmlformats.org/officeDocument/2006/customXml" ds:itemID="{689260D6-B6B3-49EB-B7BA-F472BA6A8BA1}">
  <ds:schemaRefs>
    <ds:schemaRef ds:uri="http://schemas.microsoft.com/sharepoint/v3/contenttype/forms"/>
  </ds:schemaRefs>
</ds:datastoreItem>
</file>

<file path=customXml/itemProps7.xml><?xml version="1.0" encoding="utf-8"?>
<ds:datastoreItem xmlns:ds="http://schemas.openxmlformats.org/officeDocument/2006/customXml" ds:itemID="{BBBD849F-7879-4748-B9BA-455CDDECCA4D}">
  <ds:schemaRefs>
    <ds:schemaRef ds:uri="http://schemas.microsoft.com/sharepoint/v3/contenttype/forms"/>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9B867D90-26E8-4653-836E-AAA14774DA6A}">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2265</TotalTime>
  <Words>314</Words>
  <Application>Microsoft Office PowerPoint</Application>
  <PresentationFormat>Custom</PresentationFormat>
  <Paragraphs>48</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Trabalhando com Strings</vt:lpstr>
      <vt:lpstr>Strings podem ser armazenadas em variáveis</vt:lpstr>
      <vt:lpstr>Você pode combinar strings com +</vt:lpstr>
      <vt:lpstr>Você pode usar funções para modificar strings</vt:lpstr>
      <vt:lpstr>As funções nos ajudam a formatar strings que salvamos em arquivos e bancos de dados ou exibimos para os usuários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Jean Jacques</cp:lastModifiedBy>
  <cp:revision>209</cp:revision>
  <dcterms:created xsi:type="dcterms:W3CDTF">2015-06-04T21:40:17Z</dcterms:created>
  <dcterms:modified xsi:type="dcterms:W3CDTF">2020-07-14T20:48:19Z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