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147480416" r:id="rId5"/>
    <p:sldId id="2147480417" r:id="rId6"/>
  </p:sldIdLst>
  <p:sldSz cx="23407688" cy="1316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A1FF"/>
    <a:srgbClr val="AA71F6"/>
    <a:srgbClr val="48E0FD"/>
    <a:srgbClr val="23253D"/>
    <a:srgbClr val="532ACD"/>
    <a:srgbClr val="121D2F"/>
    <a:srgbClr val="8661C5"/>
    <a:srgbClr val="24253D"/>
    <a:srgbClr val="2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6370" autoAdjust="0"/>
  </p:normalViewPr>
  <p:slideViewPr>
    <p:cSldViewPr snapToGrid="0">
      <p:cViewPr varScale="1">
        <p:scale>
          <a:sx n="48" d="100"/>
          <a:sy n="48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EEC0-5EE2-4B7B-A61D-F530E89190C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7332-32F4-4A2C-AAF9-6B1B39AF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userDrawn="1">
  <p:cSld name="53. Screenshot_one statement_1 1">
    <p:bg>
      <p:bgPr>
        <a:solidFill>
          <a:srgbClr val="0D1117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091;p58">
            <a:extLst>
              <a:ext uri="{FF2B5EF4-FFF2-40B4-BE49-F238E27FC236}">
                <a16:creationId xmlns:a16="http://schemas.microsoft.com/office/drawing/2014/main" id="{6DD0A0D7-A56A-349B-2FC6-6E167933D4D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237" y="-1127513"/>
            <a:ext cx="7406283" cy="13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092;p58">
            <a:extLst>
              <a:ext uri="{FF2B5EF4-FFF2-40B4-BE49-F238E27FC236}">
                <a16:creationId xmlns:a16="http://schemas.microsoft.com/office/drawing/2014/main" id="{C9E1B29B-2429-A64D-1CCF-C0E2F7E2442F}"/>
              </a:ext>
            </a:extLst>
          </p:cNvPr>
          <p:cNvSpPr/>
          <p:nvPr userDrawn="1"/>
        </p:nvSpPr>
        <p:spPr>
          <a:xfrm>
            <a:off x="14231456" y="2108369"/>
            <a:ext cx="9395307" cy="7436176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1263975">
              <a:buClr>
                <a:srgbClr val="F0F6FC"/>
              </a:buClr>
              <a:buSzPts val="900"/>
              <a:buFont typeface="Arial"/>
              <a:buNone/>
            </a:pPr>
            <a:endParaRPr sz="1296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1094;p58">
            <a:extLst>
              <a:ext uri="{FF2B5EF4-FFF2-40B4-BE49-F238E27FC236}">
                <a16:creationId xmlns:a16="http://schemas.microsoft.com/office/drawing/2014/main" id="{FC19063D-6B2C-9AED-A611-E20D1AF0BA6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-7965" r="65811" b="1"/>
          <a:stretch/>
        </p:blipFill>
        <p:spPr>
          <a:xfrm>
            <a:off x="14231456" y="1752600"/>
            <a:ext cx="9394825" cy="12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9383A3-4620-6B74-6303-85CEDC22B5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31937" y="2991325"/>
            <a:ext cx="9394825" cy="6553220"/>
          </a:xfrm>
          <a:prstGeom prst="rect">
            <a:avLst/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733B43F-923E-08B1-5638-431B9349DF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4323" y="4700089"/>
            <a:ext cx="11038582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kumimoji="0" lang="en-US" sz="6000" b="1" i="0" u="none" strike="noStrike" cap="none" spc="-72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Bold"/>
                <a:ea typeface="+mj-ea"/>
                <a:cs typeface="Segoe UI Bold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Event name</a:t>
            </a:r>
          </a:p>
        </p:txBody>
      </p:sp>
      <p:sp>
        <p:nvSpPr>
          <p:cNvPr id="41" name="Google Shape;5256;p259">
            <a:extLst>
              <a:ext uri="{FF2B5EF4-FFF2-40B4-BE49-F238E27FC236}">
                <a16:creationId xmlns:a16="http://schemas.microsoft.com/office/drawing/2014/main" id="{81091650-C504-DBFA-4BB3-80B2F193746E}"/>
              </a:ext>
            </a:extLst>
          </p:cNvPr>
          <p:cNvSpPr/>
          <p:nvPr userDrawn="1"/>
        </p:nvSpPr>
        <p:spPr>
          <a:xfrm rot="10800000" flipV="1">
            <a:off x="1274322" y="3406945"/>
            <a:ext cx="440253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AEDE492-523C-837B-E3FF-CD03EA467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4322" y="2397929"/>
            <a:ext cx="67849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AA71F6"/>
                </a:solidFill>
                <a:effectLst/>
                <a:uLnTx/>
                <a:uFillTx/>
                <a:latin typeface="Segoe UI Semibold"/>
              </a:defRPr>
            </a:lvl1pPr>
            <a:lvl2pPr>
              <a:defRPr lang="en-US" sz="1728" dirty="0" smtClean="0">
                <a:solidFill>
                  <a:schemeClr val="dk2"/>
                </a:solidFill>
              </a:defRPr>
            </a:lvl2pPr>
            <a:lvl3pPr>
              <a:defRPr lang="en-US" sz="1728" dirty="0" smtClean="0">
                <a:solidFill>
                  <a:schemeClr val="dk2"/>
                </a:solidFill>
              </a:defRPr>
            </a:lvl3pPr>
            <a:lvl4pPr>
              <a:defRPr lang="en-US" sz="1728" dirty="0" smtClean="0">
                <a:solidFill>
                  <a:schemeClr val="dk2"/>
                </a:solidFill>
              </a:defRPr>
            </a:lvl4pPr>
            <a:lvl5pPr>
              <a:defRPr lang="en-US" sz="1728" dirty="0">
                <a:solidFill>
                  <a:schemeClr val="dk2"/>
                </a:solidFill>
              </a:defRPr>
            </a:lvl5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None/>
              <a:tabLst/>
            </a:pPr>
            <a:r>
              <a:rPr lang="en-US" dirty="0"/>
              <a:t>Event date - time</a:t>
            </a:r>
          </a:p>
        </p:txBody>
      </p:sp>
    </p:spTree>
    <p:extLst>
      <p:ext uri="{BB962C8B-B14F-4D97-AF65-F5344CB8AC3E}">
        <p14:creationId xmlns:p14="http://schemas.microsoft.com/office/powerpoint/2010/main" val="242381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userDrawn="1">
  <p:cSld name="1_53. Screenshot_one statement_1 1">
    <p:bg>
      <p:bgPr>
        <a:solidFill>
          <a:srgbClr val="0D1117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/>
          <a:stretch/>
        </p:blipFill>
        <p:spPr>
          <a:xfrm>
            <a:off x="6522909" y="-1978173"/>
            <a:ext cx="13166825" cy="13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58"/>
          <p:cNvSpPr txBox="1">
            <a:spLocks noGrp="1"/>
          </p:cNvSpPr>
          <p:nvPr>
            <p:ph type="subTitle" idx="1" hasCustomPrompt="1"/>
          </p:nvPr>
        </p:nvSpPr>
        <p:spPr>
          <a:xfrm>
            <a:off x="1212544" y="4955773"/>
            <a:ext cx="9774677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184" b="1" i="0" u="none" strike="noStrike" cap="none" spc="-72" baseline="0">
                <a:solidFill>
                  <a:schemeClr val="bg1"/>
                </a:solidFill>
                <a:latin typeface="Segoe UI Bold"/>
                <a:ea typeface="+mj-ea"/>
                <a:cs typeface="Segoe UI Bold"/>
              </a:defRPr>
            </a:lvl1pPr>
          </a:lstStyle>
          <a:p>
            <a:pPr marR="0" lvl="0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dirty="0"/>
              <a:t>Event title or session name</a:t>
            </a:r>
            <a:endParaRPr dirty="0"/>
          </a:p>
        </p:txBody>
      </p:sp>
      <p:sp>
        <p:nvSpPr>
          <p:cNvPr id="4" name="Google Shape;913;p51">
            <a:extLst>
              <a:ext uri="{FF2B5EF4-FFF2-40B4-BE49-F238E27FC236}">
                <a16:creationId xmlns:a16="http://schemas.microsoft.com/office/drawing/2014/main" id="{B1AF173B-4518-1325-9256-10B0F2E0928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2740639" y="3339225"/>
            <a:ext cx="3879525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21C195C4-0094-33DA-0D72-AAE5D555C0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8379" y="3383737"/>
            <a:ext cx="5436301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693B1EA-A9E5-9AD0-5825-E28F6821B2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68379" y="4609470"/>
            <a:ext cx="5436301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sp>
        <p:nvSpPr>
          <p:cNvPr id="16" name="Google Shape;5256;p259">
            <a:extLst>
              <a:ext uri="{FF2B5EF4-FFF2-40B4-BE49-F238E27FC236}">
                <a16:creationId xmlns:a16="http://schemas.microsoft.com/office/drawing/2014/main" id="{136871DA-107A-A0BA-4B38-E2A63062B87C}"/>
              </a:ext>
            </a:extLst>
          </p:cNvPr>
          <p:cNvSpPr/>
          <p:nvPr userDrawn="1"/>
        </p:nvSpPr>
        <p:spPr>
          <a:xfrm rot="10800000" flipV="1">
            <a:off x="1274323" y="2694045"/>
            <a:ext cx="440253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913;p51">
            <a:extLst>
              <a:ext uri="{FF2B5EF4-FFF2-40B4-BE49-F238E27FC236}">
                <a16:creationId xmlns:a16="http://schemas.microsoft.com/office/drawing/2014/main" id="{52B25696-58D1-9275-8F43-DE8B244EC1E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12740639" y="6052094"/>
            <a:ext cx="3879525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13038464-369F-84E4-031B-3E62911BEF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68379" y="6096606"/>
            <a:ext cx="5436301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E854FC3E-4826-73F2-4CA9-C6463B02E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68379" y="7322339"/>
            <a:ext cx="5436301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sp>
        <p:nvSpPr>
          <p:cNvPr id="20" name="Google Shape;913;p51">
            <a:extLst>
              <a:ext uri="{FF2B5EF4-FFF2-40B4-BE49-F238E27FC236}">
                <a16:creationId xmlns:a16="http://schemas.microsoft.com/office/drawing/2014/main" id="{6C1A1A26-4C19-FDD5-DDA0-C062629A08E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2740639" y="8704109"/>
            <a:ext cx="3879525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725C4481-131D-6A34-8634-159FA1A40A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768379" y="8748621"/>
            <a:ext cx="5436301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37">
            <a:extLst>
              <a:ext uri="{FF2B5EF4-FFF2-40B4-BE49-F238E27FC236}">
                <a16:creationId xmlns:a16="http://schemas.microsoft.com/office/drawing/2014/main" id="{A4B98609-65D0-C53E-7604-973AAC7448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68379" y="9974354"/>
            <a:ext cx="5436301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A0D94F-05B6-93CF-70E9-8C08C5A8E9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74323" y="1770016"/>
            <a:ext cx="58858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 kumimoji="0" lang="en-US" sz="4400" b="0" i="0" u="none" strike="noStrike" cap="none" spc="0" normalizeH="0" baseline="0" smtClean="0">
                <a:ln>
                  <a:noFill/>
                </a:ln>
                <a:solidFill>
                  <a:srgbClr val="AA71F6"/>
                </a:solidFill>
                <a:effectLst/>
                <a:uLnTx/>
                <a:uFillTx/>
                <a:latin typeface="Segoe UI Semibold"/>
              </a:defRPr>
            </a:lvl1pPr>
            <a:lvl2pPr>
              <a:defRPr lang="en-US" sz="1728" smtClean="0">
                <a:solidFill>
                  <a:schemeClr val="dk2"/>
                </a:solidFill>
              </a:defRPr>
            </a:lvl2pPr>
            <a:lvl3pPr>
              <a:defRPr lang="en-US" sz="1728" smtClean="0">
                <a:solidFill>
                  <a:schemeClr val="dk2"/>
                </a:solidFill>
              </a:defRPr>
            </a:lvl3pPr>
            <a:lvl4pPr>
              <a:defRPr lang="en-US" sz="1728" smtClean="0">
                <a:solidFill>
                  <a:schemeClr val="dk2"/>
                </a:solidFill>
              </a:defRPr>
            </a:lvl4pPr>
            <a:lvl5pPr>
              <a:defRPr lang="en-US" sz="1728">
                <a:solidFill>
                  <a:schemeClr val="dk2"/>
                </a:solidFill>
              </a:defRPr>
            </a:lvl5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None/>
              <a:tabLst/>
            </a:pPr>
            <a:r>
              <a:rPr lang="en-US" dirty="0"/>
              <a:t>Event date - time</a:t>
            </a:r>
          </a:p>
        </p:txBody>
      </p:sp>
    </p:spTree>
    <p:extLst>
      <p:ext uri="{BB962C8B-B14F-4D97-AF65-F5344CB8AC3E}">
        <p14:creationId xmlns:p14="http://schemas.microsoft.com/office/powerpoint/2010/main" val="307627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1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25EF94F-0D0C-6440-52E4-41B3C33845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86E2C-ECC6-6A05-9E80-403D659B5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1346AE-F763-B794-BD69-401727DB5856}"/>
              </a:ext>
            </a:extLst>
          </p:cNvPr>
          <p:cNvSpPr/>
          <p:nvPr/>
        </p:nvSpPr>
        <p:spPr>
          <a:xfrm>
            <a:off x="1281320" y="9996779"/>
            <a:ext cx="5730240" cy="883920"/>
          </a:xfrm>
          <a:prstGeom prst="roundRect">
            <a:avLst>
              <a:gd name="adj" fmla="val 50000"/>
            </a:avLst>
          </a:prstGeom>
          <a:solidFill>
            <a:srgbClr val="AA71F6"/>
          </a:solidFill>
          <a:ln>
            <a:solidFill>
              <a:srgbClr val="8661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Short link here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8738210-2DA4-2B8A-96D3-8B5FC85B5D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4322" y="2397929"/>
            <a:ext cx="67849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AA71F6"/>
                </a:solidFill>
                <a:effectLst/>
                <a:uLnTx/>
                <a:uFillTx/>
                <a:latin typeface="Segoe UI Semibold"/>
              </a:defRPr>
            </a:lvl1pPr>
            <a:lvl2pPr>
              <a:defRPr lang="en-US" sz="1728" dirty="0" smtClean="0">
                <a:solidFill>
                  <a:schemeClr val="dk2"/>
                </a:solidFill>
              </a:defRPr>
            </a:lvl2pPr>
            <a:lvl3pPr>
              <a:defRPr lang="en-US" sz="1728" dirty="0" smtClean="0">
                <a:solidFill>
                  <a:schemeClr val="dk2"/>
                </a:solidFill>
              </a:defRPr>
            </a:lvl3pPr>
            <a:lvl4pPr>
              <a:defRPr lang="en-US" sz="1728" dirty="0" smtClean="0">
                <a:solidFill>
                  <a:schemeClr val="dk2"/>
                </a:solidFill>
              </a:defRPr>
            </a:lvl4pPr>
            <a:lvl5pPr>
              <a:defRPr lang="en-US" sz="1728" dirty="0">
                <a:solidFill>
                  <a:schemeClr val="dk2"/>
                </a:solidFill>
              </a:defRPr>
            </a:lvl5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None/>
              <a:tabLst/>
            </a:pPr>
            <a:r>
              <a:rPr lang="en-US" dirty="0"/>
              <a:t>Event date - time</a:t>
            </a:r>
          </a:p>
        </p:txBody>
      </p:sp>
    </p:spTree>
    <p:extLst>
      <p:ext uri="{BB962C8B-B14F-4D97-AF65-F5344CB8AC3E}">
        <p14:creationId xmlns:p14="http://schemas.microsoft.com/office/powerpoint/2010/main" val="38901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F73BA7E-2797-A513-E85D-3B10B5D68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8BF4746-F50E-BC40-AFA2-3026E5CAFB19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8BAC-6D26-ECE9-CE7A-75D03A80A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BEB471-970F-55F4-C744-BDC52ED8B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124CF4-81A4-9E36-2739-C07BA3A7C168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D1D48-DD4C-D75B-33CE-2C471A41D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125C46-6702-62C5-6DE8-997ECE9D0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2951AC-B04F-1873-7FB4-6BF30ED8A0B3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56CAFE-6338-BD79-8265-E66420457E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BD08F-AA34-7181-0B32-50FCD297C8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105E9D-D174-6DC3-43E1-C3FF089AE3AE}"/>
              </a:ext>
            </a:extLst>
          </p:cNvPr>
          <p:cNvSpPr/>
          <p:nvPr/>
        </p:nvSpPr>
        <p:spPr>
          <a:xfrm>
            <a:off x="1203008" y="10484649"/>
            <a:ext cx="5730240" cy="883920"/>
          </a:xfrm>
          <a:prstGeom prst="roundRect">
            <a:avLst>
              <a:gd name="adj" fmla="val 50000"/>
            </a:avLst>
          </a:prstGeom>
          <a:solidFill>
            <a:srgbClr val="AA71F6"/>
          </a:solidFill>
          <a:ln>
            <a:solidFill>
              <a:srgbClr val="8661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Short link here</a:t>
            </a:r>
          </a:p>
        </p:txBody>
      </p:sp>
      <p:sp>
        <p:nvSpPr>
          <p:cNvPr id="14" name="Text Placeholder 42">
            <a:extLst>
              <a:ext uri="{FF2B5EF4-FFF2-40B4-BE49-F238E27FC236}">
                <a16:creationId xmlns:a16="http://schemas.microsoft.com/office/drawing/2014/main" id="{CB7222AF-DEDD-AC9F-9352-4F070DAAB411}"/>
              </a:ext>
            </a:extLst>
          </p:cNvPr>
          <p:cNvSpPr txBox="1">
            <a:spLocks/>
          </p:cNvSpPr>
          <p:nvPr/>
        </p:nvSpPr>
        <p:spPr>
          <a:xfrm>
            <a:off x="1212544" y="1623792"/>
            <a:ext cx="67849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indent="0" algn="l" defTabSz="1755557" rtl="0" eaLnBrk="1" latinLnBrk="0" hangingPunct="1">
              <a:lnSpc>
                <a:spcPct val="90000"/>
              </a:lnSpc>
              <a:spcBef>
                <a:spcPts val="1920"/>
              </a:spcBef>
              <a:buFont typeface="Arial" panose="020B0604020202020204" pitchFamily="34" charset="0"/>
              <a:buNone/>
              <a:defRPr kumimoji="0" lang="en-US" sz="4400" b="0" i="0" u="none" strike="noStrike" kern="1200" cap="none" spc="0" normalizeH="0" baseline="0" dirty="0" smtClean="0">
                <a:ln>
                  <a:noFill/>
                </a:ln>
                <a:solidFill>
                  <a:srgbClr val="AA71F6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defRPr>
            </a:lvl1pPr>
            <a:lvl2pPr marL="658322" indent="0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None/>
              <a:defRPr lang="en-US" sz="1728" kern="1200" dirty="0" smtClean="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316645" indent="0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None/>
              <a:defRPr lang="en-US" sz="1728" kern="1200" dirty="0" smtClean="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974967" indent="0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None/>
              <a:defRPr lang="en-US" sz="1728" kern="1200" dirty="0" smtClean="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2633289" indent="0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None/>
              <a:defRPr lang="en-US" sz="1728" kern="1200" dirty="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4827781" indent="-438889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Char char="•"/>
              <a:defRPr sz="3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559" indent="-438889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Char char="•"/>
              <a:defRPr sz="3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83337" indent="-438889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Char char="•"/>
              <a:defRPr sz="3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61115" indent="-438889" algn="l" defTabSz="1755557" rtl="0" eaLnBrk="1" latinLnBrk="0" hangingPunct="1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Char char="•"/>
              <a:defRPr sz="3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4546A"/>
              </a:buClr>
              <a:buSzPts val="1200"/>
            </a:pPr>
            <a:r>
              <a:rPr lang="en-US" dirty="0"/>
              <a:t>Event date - time</a:t>
            </a:r>
          </a:p>
        </p:txBody>
      </p:sp>
    </p:spTree>
    <p:extLst>
      <p:ext uri="{BB962C8B-B14F-4D97-AF65-F5344CB8AC3E}">
        <p14:creationId xmlns:p14="http://schemas.microsoft.com/office/powerpoint/2010/main" val="214593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429427FDE7448A8214BA078DB104" ma:contentTypeVersion="27" ma:contentTypeDescription="Create a new document." ma:contentTypeScope="" ma:versionID="252e8791d88bdeebe1ce94a5bcb7cc2f">
  <xsd:schema xmlns:xsd="http://www.w3.org/2001/XMLSchema" xmlns:xs="http://www.w3.org/2001/XMLSchema" xmlns:p="http://schemas.microsoft.com/office/2006/metadata/properties" xmlns:ns1="http://schemas.microsoft.com/sharepoint/v3" xmlns:ns2="71e86426-1ada-4949-a1b5-bfa39cdce573" xmlns:ns3="ec745c49-1a57-4180-aacb-c8edb14de041" xmlns:ns4="230e9df3-be65-4c73-a93b-d1236ebd677e" targetNamespace="http://schemas.microsoft.com/office/2006/metadata/properties" ma:root="true" ma:fieldsID="801602054a63c20ec8b75dbcb5041b76" ns1:_="" ns2:_="" ns3:_="" ns4:_="">
    <xsd:import namespace="http://schemas.microsoft.com/sharepoint/v3"/>
    <xsd:import namespace="71e86426-1ada-4949-a1b5-bfa39cdce573"/>
    <xsd:import namespace="ec745c49-1a57-4180-aacb-c8edb14de04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Location" minOccurs="0"/>
                <xsd:element ref="ns2:Note" minOccurs="0"/>
                <xsd:element ref="ns2:MorganaddtoDevOp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UploadStatus" minOccurs="0"/>
                <xsd:element ref="ns2:MediaServiceSearchProperties" minOccurs="0"/>
                <xsd:element ref="ns2:MediaServiceDocTags" minOccurs="0"/>
                <xsd:element ref="ns2:Video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86426-1ada-4949-a1b5-bfa39cdce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2" nillable="true" ma:displayName="Status" ma:format="Dropdown" ma:internalName="Sign_x002d_off_x0020_status">
      <xsd:simpleType>
        <xsd:restriction base="dms:Choice">
          <xsd:enumeration value="Document Incomplete"/>
          <xsd:enumeration value="Document Partially Complete"/>
          <xsd:enumeration value="Document Reviewed"/>
          <xsd:enumeration value="Project Cancelled"/>
          <xsd:enumeration value="Document Complete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Note" ma:index="24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organaddtoDevOps" ma:index="25" nillable="true" ma:displayName="Added to DevOps?" ma:default="0" ma:format="Dropdown" ma:internalName="MorganaddtoDevOps">
      <xsd:simpleType>
        <xsd:restriction base="dms:Boolean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UploadStatus" ma:index="30" nillable="true" ma:displayName="Upload Status" ma:default="New" ma:format="Dropdown" ma:internalName="UploadStatus">
      <xsd:simpleType>
        <xsd:restriction base="dms:Choice">
          <xsd:enumeration value="Uploaded"/>
          <xsd:enumeration value="New"/>
        </xsd:restriction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2" nillable="true" ma:displayName="MediaServiceDocTags" ma:hidden="true" ma:internalName="MediaServiceDocTags" ma:readOnly="true">
      <xsd:simpleType>
        <xsd:restriction base="dms:Note"/>
      </xsd:simpleType>
    </xsd:element>
    <xsd:element name="VideoDescription" ma:index="33" nillable="true" ma:displayName="VideoDescription" ma:format="Dropdown" ma:internalName="Video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45c49-1a57-4180-aacb-c8edb14de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a95bfeb0-1c0b-485b-b92a-4ba0292edda0}" ma:internalName="TaxCatchAll" ma:showField="CatchAllData" ma:web="ec745c49-1a57-4180-aacb-c8edb14de0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rganaddtoDevOps xmlns="71e86426-1ada-4949-a1b5-bfa39cdce573">false</MorganaddtoDevOps>
    <UploadStatus xmlns="71e86426-1ada-4949-a1b5-bfa39cdce573">New</UploadStatus>
    <_ip_UnifiedCompliancePolicyUIAction xmlns="http://schemas.microsoft.com/sharepoint/v3" xsi:nil="true"/>
    <MediaServiceKeyPoints xmlns="71e86426-1ada-4949-a1b5-bfa39cdce573" xsi:nil="true"/>
    <lcf76f155ced4ddcb4097134ff3c332f xmlns="71e86426-1ada-4949-a1b5-bfa39cdce573">
      <Terms xmlns="http://schemas.microsoft.com/office/infopath/2007/PartnerControls"/>
    </lcf76f155ced4ddcb4097134ff3c332f>
    <_ip_UnifiedCompliancePolicyProperties xmlns="http://schemas.microsoft.com/sharepoint/v3" xsi:nil="true"/>
    <Note xmlns="71e86426-1ada-4949-a1b5-bfa39cdce573" xsi:nil="true"/>
    <_Flow_SignoffStatus xmlns="71e86426-1ada-4949-a1b5-bfa39cdce573" xsi:nil="true"/>
    <TaxCatchAll xmlns="230e9df3-be65-4c73-a93b-d1236ebd677e" xsi:nil="true"/>
    <VideoDescription xmlns="71e86426-1ada-4949-a1b5-bfa39cdce573" xsi:nil="true"/>
  </documentManagement>
</p:properties>
</file>

<file path=customXml/itemProps1.xml><?xml version="1.0" encoding="utf-8"?>
<ds:datastoreItem xmlns:ds="http://schemas.openxmlformats.org/officeDocument/2006/customXml" ds:itemID="{E735E959-FCE7-487A-9239-B6E99F336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319567-8DA0-4858-B1CA-C122C65DD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e86426-1ada-4949-a1b5-bfa39cdce573"/>
    <ds:schemaRef ds:uri="ec745c49-1a57-4180-aacb-c8edb14de04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1AA60B-BE2E-45B1-863C-93FBA252CA95}">
  <ds:schemaRefs>
    <ds:schemaRef ds:uri="http://schemas.microsoft.com/office/2006/metadata/properties"/>
    <ds:schemaRef ds:uri="http://schemas.microsoft.com/office/infopath/2007/PartnerControls"/>
    <ds:schemaRef ds:uri="71e86426-1ada-4949-a1b5-bfa39cdce573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1631</TotalTime>
  <Words>14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Roboto</vt:lpstr>
      <vt:lpstr>Segoe UI Bold</vt:lpstr>
      <vt:lpstr>Segoe UI Semibold</vt:lpstr>
      <vt:lpstr>Office Theme 2013 - 2022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Zanoni</dc:creator>
  <cp:lastModifiedBy>Cynthia Zanoni</cp:lastModifiedBy>
  <cp:revision>98</cp:revision>
  <dcterms:created xsi:type="dcterms:W3CDTF">2020-08-05T16:50:35Z</dcterms:created>
  <dcterms:modified xsi:type="dcterms:W3CDTF">2023-09-29T22:40:17Z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0x0101003F42429427FDE7448A8214BA078DB104</vt:lpwstr>
  </property>
  <property fmtid="{D5CDD505-2E9C-101B-9397-08002B2CF9AE}" pid="3" name="MediaServiceImageTags">
    <vt:lpwstr/>
  </property>
</Properties>
</file>