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7480415" r:id="rId5"/>
    <p:sldId id="2147480416" r:id="rId6"/>
  </p:sldIdLst>
  <p:sldSz cx="13166725" cy="13166725"/>
  <p:notesSz cx="6858000" cy="9144000"/>
  <p:defaultTextStyle>
    <a:defPPr>
      <a:defRPr lang="en-US"/>
    </a:defPPr>
    <a:lvl1pPr marL="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1pPr>
    <a:lvl2pPr marL="631988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2pPr>
    <a:lvl3pPr marL="1263975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3pPr>
    <a:lvl4pPr marL="1895963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4pPr>
    <a:lvl5pPr marL="252795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5pPr>
    <a:lvl6pPr marL="3159938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6pPr>
    <a:lvl7pPr marL="3791925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7pPr>
    <a:lvl8pPr marL="4423913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8pPr>
    <a:lvl9pPr marL="505590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1FF"/>
    <a:srgbClr val="1E1E1E"/>
    <a:srgbClr val="F6CC0D"/>
    <a:srgbClr val="8661C5"/>
    <a:srgbClr val="AA71F6"/>
    <a:srgbClr val="121D2F"/>
    <a:srgbClr val="FFFFFF"/>
    <a:srgbClr val="48E0FD"/>
    <a:srgbClr val="23253D"/>
    <a:srgbClr val="532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1" autoAdjust="0"/>
    <p:restoredTop sz="96370" autoAdjust="0"/>
  </p:normalViewPr>
  <p:slideViewPr>
    <p:cSldViewPr snapToGrid="0">
      <p:cViewPr varScale="1">
        <p:scale>
          <a:sx n="48" d="100"/>
          <a:sy n="48" d="100"/>
        </p:scale>
        <p:origin x="23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EEC0-5EE2-4B7B-A61D-F530E89190C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7332-32F4-4A2C-AAF9-6B1B39AF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preserve="1" userDrawn="1">
  <p:cSld name="1_53. Screenshot_one statement_1 1">
    <p:bg>
      <p:bgPr>
        <a:solidFill>
          <a:srgbClr val="1E1E1E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8"/>
          <p:cNvSpPr txBox="1">
            <a:spLocks noGrp="1"/>
          </p:cNvSpPr>
          <p:nvPr>
            <p:ph type="subTitle" idx="1" hasCustomPrompt="1"/>
          </p:nvPr>
        </p:nvSpPr>
        <p:spPr>
          <a:xfrm>
            <a:off x="789485" y="3090559"/>
            <a:ext cx="11707316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 i="0" u="none" strike="noStrike" cap="none" spc="-72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Bold"/>
              </a:defRPr>
            </a:lvl1pPr>
          </a:lstStyle>
          <a:p>
            <a:pPr marR="0" lvl="0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dirty="0"/>
              <a:t>Event title or session name</a:t>
            </a:r>
            <a:endParaRPr dirty="0"/>
          </a:p>
        </p:txBody>
      </p:sp>
      <p:sp>
        <p:nvSpPr>
          <p:cNvPr id="1112" name="Google Shape;1112;p58"/>
          <p:cNvSpPr txBox="1">
            <a:spLocks noGrp="1"/>
          </p:cNvSpPr>
          <p:nvPr>
            <p:ph type="subTitle" idx="3" hasCustomPrompt="1"/>
          </p:nvPr>
        </p:nvSpPr>
        <p:spPr>
          <a:xfrm>
            <a:off x="7728507" y="864222"/>
            <a:ext cx="4768294" cy="11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3200" b="1">
                <a:solidFill>
                  <a:srgbClr val="D6A1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Event date - time</a:t>
            </a:r>
            <a:endParaRPr dirty="0"/>
          </a:p>
        </p:txBody>
      </p:sp>
      <p:sp>
        <p:nvSpPr>
          <p:cNvPr id="5" name="Google Shape;5256;p259">
            <a:extLst>
              <a:ext uri="{FF2B5EF4-FFF2-40B4-BE49-F238E27FC236}">
                <a16:creationId xmlns:a16="http://schemas.microsoft.com/office/drawing/2014/main" id="{01335C9A-0582-D7F1-AE7C-B76F8D0475BF}"/>
              </a:ext>
            </a:extLst>
          </p:cNvPr>
          <p:cNvSpPr/>
          <p:nvPr userDrawn="1"/>
        </p:nvSpPr>
        <p:spPr>
          <a:xfrm rot="10800000">
            <a:off x="7728508" y="2167475"/>
            <a:ext cx="2708976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913;p51">
            <a:extLst>
              <a:ext uri="{FF2B5EF4-FFF2-40B4-BE49-F238E27FC236}">
                <a16:creationId xmlns:a16="http://schemas.microsoft.com/office/drawing/2014/main" id="{B1AF173B-4518-1325-9256-10B0F2E0928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89485" y="6440002"/>
            <a:ext cx="3210087" cy="233503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21C195C4-0094-33DA-0D72-AAE5D555C0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655" y="6479889"/>
            <a:ext cx="5189579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693B1EA-A9E5-9AD0-5825-E28F6821B2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9583" y="7756352"/>
            <a:ext cx="5189579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</p:spTree>
    <p:extLst>
      <p:ext uri="{BB962C8B-B14F-4D97-AF65-F5344CB8AC3E}">
        <p14:creationId xmlns:p14="http://schemas.microsoft.com/office/powerpoint/2010/main" val="16881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4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</p:sldLayoutIdLst>
  <p:txStyles>
    <p:titleStyle>
      <a:lvl1pPr algn="l" defTabSz="987461" rtl="0" eaLnBrk="1" latinLnBrk="0" hangingPunct="1">
        <a:lnSpc>
          <a:spcPct val="90000"/>
        </a:lnSpc>
        <a:spcBef>
          <a:spcPct val="0"/>
        </a:spcBef>
        <a:buNone/>
        <a:defRPr sz="2592" b="1" kern="1200">
          <a:solidFill>
            <a:srgbClr val="EDA705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46865" indent="-246865" algn="l" defTabSz="98746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0595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23432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72805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22178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71551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24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97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70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ow we illustrate at GitHub">
            <a:extLst>
              <a:ext uri="{FF2B5EF4-FFF2-40B4-BE49-F238E27FC236}">
                <a16:creationId xmlns:a16="http://schemas.microsoft.com/office/drawing/2014/main" id="{AF6ACEF5-F71B-C5E2-67E9-29CEE464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178971" cy="69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11;p58">
            <a:extLst>
              <a:ext uri="{FF2B5EF4-FFF2-40B4-BE49-F238E27FC236}">
                <a16:creationId xmlns:a16="http://schemas.microsoft.com/office/drawing/2014/main" id="{CDF84241-7648-766E-55AE-6FBD5EFF38D9}"/>
              </a:ext>
            </a:extLst>
          </p:cNvPr>
          <p:cNvSpPr txBox="1">
            <a:spLocks/>
          </p:cNvSpPr>
          <p:nvPr/>
        </p:nvSpPr>
        <p:spPr>
          <a:xfrm>
            <a:off x="794308" y="8088250"/>
            <a:ext cx="9142172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65" indent="-246865" algn="l" defTabSz="987461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Char char="•"/>
              <a:defRPr sz="5184" b="1" i="0" u="none" strike="noStrike" kern="1200" cap="none" spc="-72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Bold"/>
              </a:defRPr>
            </a:lvl1pPr>
            <a:lvl2pPr marL="740595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23432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72805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728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22178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728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1551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924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0297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9670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6600" dirty="0"/>
              <a:t>October with GitHub</a:t>
            </a:r>
          </a:p>
        </p:txBody>
      </p:sp>
      <p:sp>
        <p:nvSpPr>
          <p:cNvPr id="4" name="Google Shape;1112;p58">
            <a:extLst>
              <a:ext uri="{FF2B5EF4-FFF2-40B4-BE49-F238E27FC236}">
                <a16:creationId xmlns:a16="http://schemas.microsoft.com/office/drawing/2014/main" id="{D0AE1435-6B4F-53AE-091F-3F1AC0D95FFE}"/>
              </a:ext>
            </a:extLst>
          </p:cNvPr>
          <p:cNvSpPr txBox="1">
            <a:spLocks/>
          </p:cNvSpPr>
          <p:nvPr/>
        </p:nvSpPr>
        <p:spPr>
          <a:xfrm>
            <a:off x="794307" y="6583362"/>
            <a:ext cx="4768294" cy="11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246865" lvl="0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3200" kern="1200">
                <a:solidFill>
                  <a:srgbClr val="AA71F6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740595" lvl="1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234326" lvl="2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728056" lvl="3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221786" lvl="4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15517" lvl="5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3209247" lvl="6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3702977" lvl="7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4196707" lvl="8" indent="-246865" algn="l" defTabSz="98746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None/>
              <a:defRPr sz="1728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661C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 date - time</a:t>
            </a:r>
          </a:p>
        </p:txBody>
      </p:sp>
      <p:sp>
        <p:nvSpPr>
          <p:cNvPr id="5" name="Google Shape;5256;p259">
            <a:extLst>
              <a:ext uri="{FF2B5EF4-FFF2-40B4-BE49-F238E27FC236}">
                <a16:creationId xmlns:a16="http://schemas.microsoft.com/office/drawing/2014/main" id="{E76BAC85-D42A-AE2C-7B0F-D02DD40F176F}"/>
              </a:ext>
            </a:extLst>
          </p:cNvPr>
          <p:cNvSpPr/>
          <p:nvPr/>
        </p:nvSpPr>
        <p:spPr>
          <a:xfrm rot="10800000">
            <a:off x="840028" y="7886615"/>
            <a:ext cx="2708976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68EF29-3134-8B1F-0C4A-47A21AF166FA}"/>
              </a:ext>
            </a:extLst>
          </p:cNvPr>
          <p:cNvSpPr/>
          <p:nvPr/>
        </p:nvSpPr>
        <p:spPr>
          <a:xfrm>
            <a:off x="794307" y="11109960"/>
            <a:ext cx="5730240" cy="883920"/>
          </a:xfrm>
          <a:prstGeom prst="roundRect">
            <a:avLst>
              <a:gd name="adj" fmla="val 50000"/>
            </a:avLst>
          </a:prstGeom>
          <a:solidFill>
            <a:srgbClr val="AA71F6"/>
          </a:solidFill>
          <a:ln>
            <a:solidFill>
              <a:srgbClr val="8661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Short link here</a:t>
            </a:r>
          </a:p>
        </p:txBody>
      </p:sp>
    </p:spTree>
    <p:extLst>
      <p:ext uri="{BB962C8B-B14F-4D97-AF65-F5344CB8AC3E}">
        <p14:creationId xmlns:p14="http://schemas.microsoft.com/office/powerpoint/2010/main" val="110339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5EE0F72-68DF-87B0-5AF0-441531C77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903" y="4720947"/>
            <a:ext cx="11707316" cy="1608114"/>
          </a:xfrm>
        </p:spPr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3E459-57BC-D184-7559-30411B3C9DD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89E0A6-AA2C-583F-CF4E-D7A91474599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89485" y="6969390"/>
            <a:ext cx="3210087" cy="233503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D39F-0AA7-872B-7532-373E18D9A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7655" y="7009277"/>
            <a:ext cx="5189579" cy="110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C93BE-5D6B-54CA-5ABE-F106B91A9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9583" y="8285740"/>
            <a:ext cx="5189579" cy="8662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B8268-EB32-E93B-2CD7-D38849D2C9A0}"/>
              </a:ext>
            </a:extLst>
          </p:cNvPr>
          <p:cNvSpPr/>
          <p:nvPr/>
        </p:nvSpPr>
        <p:spPr>
          <a:xfrm>
            <a:off x="789485" y="10574295"/>
            <a:ext cx="5730240" cy="883920"/>
          </a:xfrm>
          <a:prstGeom prst="roundRect">
            <a:avLst>
              <a:gd name="adj" fmla="val 50000"/>
            </a:avLst>
          </a:prstGeom>
          <a:solidFill>
            <a:srgbClr val="AA71F6"/>
          </a:solidFill>
          <a:ln>
            <a:solidFill>
              <a:srgbClr val="8661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Short link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A3B2B-A5CE-831C-407A-2DF66BCF9F89}"/>
              </a:ext>
            </a:extLst>
          </p:cNvPr>
          <p:cNvSpPr/>
          <p:nvPr/>
        </p:nvSpPr>
        <p:spPr>
          <a:xfrm>
            <a:off x="789485" y="864222"/>
            <a:ext cx="6092578" cy="149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COMMUNITY LOGO</a:t>
            </a:r>
          </a:p>
        </p:txBody>
      </p:sp>
      <p:sp>
        <p:nvSpPr>
          <p:cNvPr id="9" name="Google Shape;1111;p58">
            <a:extLst>
              <a:ext uri="{FF2B5EF4-FFF2-40B4-BE49-F238E27FC236}">
                <a16:creationId xmlns:a16="http://schemas.microsoft.com/office/drawing/2014/main" id="{8AEDDDCF-B3D4-9B36-56F5-7D17692B257C}"/>
              </a:ext>
            </a:extLst>
          </p:cNvPr>
          <p:cNvSpPr txBox="1">
            <a:spLocks/>
          </p:cNvSpPr>
          <p:nvPr/>
        </p:nvSpPr>
        <p:spPr>
          <a:xfrm>
            <a:off x="885737" y="3112833"/>
            <a:ext cx="9142172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65" indent="-246865" algn="l" defTabSz="987461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Char char="•"/>
              <a:defRPr sz="5184" b="1" i="0" u="none" strike="noStrike" kern="1200" cap="none" spc="-72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Bold"/>
              </a:defRPr>
            </a:lvl1pPr>
            <a:lvl2pPr marL="740595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23432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72805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728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221786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728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1551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924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0297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96707" indent="-246865" algn="l" defTabSz="987461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Char char="•"/>
              <a:defRPr sz="1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6600" dirty="0">
                <a:solidFill>
                  <a:srgbClr val="D6A1FF"/>
                </a:solidFill>
              </a:rPr>
              <a:t>October with GitHub</a:t>
            </a:r>
          </a:p>
        </p:txBody>
      </p:sp>
    </p:spTree>
    <p:extLst>
      <p:ext uri="{BB962C8B-B14F-4D97-AF65-F5344CB8AC3E}">
        <p14:creationId xmlns:p14="http://schemas.microsoft.com/office/powerpoint/2010/main" val="246773895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rganaddtoDevOps xmlns="71e86426-1ada-4949-a1b5-bfa39cdce573">false</MorganaddtoDevOps>
    <UploadStatus xmlns="71e86426-1ada-4949-a1b5-bfa39cdce573">New</UploadStatus>
    <_ip_UnifiedCompliancePolicyUIAction xmlns="http://schemas.microsoft.com/sharepoint/v3" xsi:nil="true"/>
    <MediaServiceKeyPoints xmlns="71e86426-1ada-4949-a1b5-bfa39cdce573" xsi:nil="true"/>
    <lcf76f155ced4ddcb4097134ff3c332f xmlns="71e86426-1ada-4949-a1b5-bfa39cdce573">
      <Terms xmlns="http://schemas.microsoft.com/office/infopath/2007/PartnerControls"/>
    </lcf76f155ced4ddcb4097134ff3c332f>
    <_ip_UnifiedCompliancePolicyProperties xmlns="http://schemas.microsoft.com/sharepoint/v3" xsi:nil="true"/>
    <Note xmlns="71e86426-1ada-4949-a1b5-bfa39cdce573" xsi:nil="true"/>
    <_Flow_SignoffStatus xmlns="71e86426-1ada-4949-a1b5-bfa39cdce573" xsi:nil="true"/>
    <TaxCatchAll xmlns="230e9df3-be65-4c73-a93b-d1236ebd677e" xsi:nil="true"/>
    <VideoDescription xmlns="71e86426-1ada-4949-a1b5-bfa39cdce5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27" ma:contentTypeDescription="Create a new document." ma:contentTypeScope="" ma:versionID="252e8791d88bdeebe1ce94a5bcb7cc2f">
  <xsd:schema xmlns:xsd="http://www.w3.org/2001/XMLSchema" xmlns:xs="http://www.w3.org/2001/XMLSchema" xmlns:p="http://schemas.microsoft.com/office/2006/metadata/properties" xmlns:ns1="http://schemas.microsoft.com/sharepoint/v3" xmlns:ns2="71e86426-1ada-4949-a1b5-bfa39cdce573" xmlns:ns3="ec745c49-1a57-4180-aacb-c8edb14de041" xmlns:ns4="230e9df3-be65-4c73-a93b-d1236ebd677e" targetNamespace="http://schemas.microsoft.com/office/2006/metadata/properties" ma:root="true" ma:fieldsID="801602054a63c20ec8b75dbcb5041b76" ns1:_="" ns2:_="" ns3:_="" ns4:_="">
    <xsd:import namespace="http://schemas.microsoft.com/sharepoint/v3"/>
    <xsd:import namespace="71e86426-1ada-4949-a1b5-bfa39cdce573"/>
    <xsd:import namespace="ec745c49-1a57-4180-aacb-c8edb14de04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Location" minOccurs="0"/>
                <xsd:element ref="ns2:Note" minOccurs="0"/>
                <xsd:element ref="ns2:MorganaddtoDevOp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UploadStatus" minOccurs="0"/>
                <xsd:element ref="ns2:MediaServiceSearchProperties" minOccurs="0"/>
                <xsd:element ref="ns2:MediaServiceDocTags" minOccurs="0"/>
                <xsd:element ref="ns2:Video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2" nillable="true" ma:displayName="Status" ma:format="Dropdown" ma:internalName="Sign_x002d_off_x0020_status">
      <xsd:simpleType>
        <xsd:restriction base="dms:Choice">
          <xsd:enumeration value="Document Incomplete"/>
          <xsd:enumeration value="Document Partially Complete"/>
          <xsd:enumeration value="Document Reviewed"/>
          <xsd:enumeration value="Project Cancelled"/>
          <xsd:enumeration value="Document Complete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Note" ma:index="24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organaddtoDevOps" ma:index="25" nillable="true" ma:displayName="Added to DevOps?" ma:default="0" ma:format="Dropdown" ma:internalName="MorganaddtoDevOps">
      <xsd:simpleType>
        <xsd:restriction base="dms:Boolean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UploadStatus" ma:index="30" nillable="true" ma:displayName="Upload Status" ma:default="New" ma:format="Dropdown" ma:internalName="UploadStatus">
      <xsd:simpleType>
        <xsd:restriction base="dms:Choice">
          <xsd:enumeration value="Uploaded"/>
          <xsd:enumeration value="New"/>
        </xsd:restriction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2" nillable="true" ma:displayName="MediaServiceDocTags" ma:hidden="true" ma:internalName="MediaServiceDocTags" ma:readOnly="true">
      <xsd:simpleType>
        <xsd:restriction base="dms:Note"/>
      </xsd:simpleType>
    </xsd:element>
    <xsd:element name="VideoDescription" ma:index="33" nillable="true" ma:displayName="VideoDescription" ma:format="Dropdown" ma:internalName="Video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95bfeb0-1c0b-485b-b92a-4ba0292edda0}" ma:internalName="TaxCatchAll" ma:showField="CatchAllData" ma:web="ec745c49-1a57-4180-aacb-c8edb14de0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AA60B-BE2E-45B1-863C-93FBA252CA95}">
  <ds:schemaRefs>
    <ds:schemaRef ds:uri="http://schemas.microsoft.com/office/2006/metadata/properties"/>
    <ds:schemaRef ds:uri="http://schemas.microsoft.com/office/infopath/2007/PartnerControls"/>
    <ds:schemaRef ds:uri="71e86426-1ada-4949-a1b5-bfa39cdce573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735E959-FCE7-487A-9239-B6E99F336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19567-8DA0-4858-B1CA-C122C65DD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e86426-1ada-4949-a1b5-bfa39cdce573"/>
    <ds:schemaRef ds:uri="ec745c49-1a57-4180-aacb-c8edb14de04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19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</vt:lpstr>
      <vt:lpstr>Segoe UI</vt:lpstr>
      <vt:lpstr>Segoe UI Semibold</vt:lpstr>
      <vt:lpstr>1_Tema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Zanoni</dc:creator>
  <cp:lastModifiedBy>Cynthia Zanoni</cp:lastModifiedBy>
  <cp:revision>91</cp:revision>
  <dcterms:created xsi:type="dcterms:W3CDTF">2020-08-05T16:50:35Z</dcterms:created>
  <dcterms:modified xsi:type="dcterms:W3CDTF">2023-09-29T22:40:40Z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  <property fmtid="{D5CDD505-2E9C-101B-9397-08002B2CF9AE}" pid="3" name="MediaServiceImageTags">
    <vt:lpwstr/>
  </property>
</Properties>
</file>