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9"/>
  </p:normalViewPr>
  <p:slideViewPr>
    <p:cSldViewPr snapToGrid="0">
      <p:cViewPr varScale="1">
        <p:scale>
          <a:sx n="108" d="100"/>
          <a:sy n="10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FD66A-3019-258D-C827-2A0137D7C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7BA5F-2E64-91C1-1DC5-32E640E8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1DBEF-DE0F-B84B-F0BF-7A3F994B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9F2B7-D1ED-AB6B-66FC-7640660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AB5E8-E5A5-07E0-5A74-374615A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5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1F05-ADD6-0574-7C3B-9A678B98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23CC0-2334-7F69-17D4-105FE3FF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EAA94-4EB8-C57B-C580-7A4EFAB1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E14D-A974-490A-61F1-2AB32D57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7C86F-40D2-412B-1CDA-7FAA963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2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9FC20-DCBD-E0CC-F30A-8E4D4C8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D7418-74DB-3894-347D-36D9B4EE5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CEF25-5E9F-B166-F393-F1A08E6D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511D7-DE8F-F3DB-562C-DF6B55B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6410F-3D3E-29E4-7E90-F78FDEE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0467D-AF5B-FEBA-AE18-2DA0DF4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3E152-52E6-EF6E-3BB2-7112CA36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72C0D-BB81-A4E4-0A1B-F033F48C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D79EF-B38A-39EC-3E4A-33F4E4F7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3A8D5-5E20-072B-83BC-0D2E4956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3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24AE9-33BB-ED80-963C-F1C844A6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8D193-D0C6-587F-009F-653A26B1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4A54C-FC04-70CC-8F49-D18B12A4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2E373-0182-504A-78BA-10D8BB0D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8DA5B-F763-9B7B-AAE8-ED4883E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6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E2CBD-A471-C3CB-EE7A-6A0D7814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A1A93-3884-112A-E443-D25E03D56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D533A-962A-9A97-1E69-2949B7D1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93D17-BFEF-9AE4-AB26-6B6CBB95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AD6FF-00DC-5637-1BBC-3D33634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F6B41-95A1-07C7-C760-BF68EAA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9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8E410-C978-C424-CD75-3B6EC70A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5A681-9849-BB03-BB95-C328A9C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67305-EBEF-934E-E0EE-3A222F87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D6772B-8688-BAEC-DACF-0A37E7D15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68739-A5E0-4D42-02C5-E342E55C7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BDFA9B-A202-727B-6BE9-DC73A923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8F6D1-95C8-756F-B8B0-624BB2A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C5D8C-3527-4795-9D59-D09FFA3B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0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C0F27-2346-D195-B713-C4E6E695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B5FF8C-5B4E-882C-6AAF-C4D2D76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AD7B4F-8510-3712-238E-D5E4EE8E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4627A-31ED-59DB-B0E6-828DEF0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99814-8C11-2872-0DDD-F532DB9B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E8EE1-822A-1734-8208-A8D127E5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7C1007-C189-3C1F-1D49-0A3A33C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61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4A69-5390-BA94-14B4-856FB49A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2061-EBD2-1602-2149-9EF542AB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38EE8-F142-C25D-9BD6-66097FF5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15AE6-8A28-7175-212C-99FFA4C6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09A50F-9CB6-CAA5-23A9-FADAACA7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2D90A-8D97-5362-D0FD-5D74594E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3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A230C-0954-525F-6640-10F5663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5183F7-2C51-8BF1-F7E1-F0D30BD3D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9358F-C376-B7D6-AF7E-318BE596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8F0B7-7DC9-F12A-2CC1-D79D62BA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D497E-1699-BF71-E63B-03E56D03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C86A0-69C6-342F-8B3C-7E3C06E4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C4475-F18A-128C-8A1D-C7CCEEB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E0BAC-1E55-F8F0-B719-62ED56E1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EEB1D-8BE0-1327-1FA2-F1A8A8D4C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8B7D-AE51-F347-8CCA-7CCA3D40EF37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0187F-28EE-7509-BB05-0314DA85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E34F4-68A7-02A7-98DD-D2C333CD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3182-F789-9446-A2FD-0F4E613DD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45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F901B0-9211-0C8B-043F-AC20399B0023}"/>
              </a:ext>
            </a:extLst>
          </p:cNvPr>
          <p:cNvSpPr txBox="1"/>
          <p:nvPr/>
        </p:nvSpPr>
        <p:spPr>
          <a:xfrm>
            <a:off x="1009403" y="1360323"/>
            <a:ext cx="18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机器学习：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719D86-DC8A-EA17-B6E3-D6DF97590673}"/>
              </a:ext>
            </a:extLst>
          </p:cNvPr>
          <p:cNvSpPr/>
          <p:nvPr/>
        </p:nvSpPr>
        <p:spPr>
          <a:xfrm>
            <a:off x="3586348" y="1015156"/>
            <a:ext cx="1886197" cy="105966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accent1"/>
                </a:solidFill>
              </a:rPr>
              <a:t>人工设计</a:t>
            </a:r>
            <a:r>
              <a:rPr kumimoji="1" lang="zh-CN" altLang="en-US" sz="2800" b="1" dirty="0"/>
              <a:t>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E8F90-CF1A-299A-DF8B-71C390BC819B}"/>
              </a:ext>
            </a:extLst>
          </p:cNvPr>
          <p:cNvSpPr txBox="1"/>
          <p:nvPr/>
        </p:nvSpPr>
        <p:spPr>
          <a:xfrm>
            <a:off x="3246910" y="2238500"/>
            <a:ext cx="256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/>
              <a:t>Feature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Engineering</a:t>
            </a:r>
            <a:r>
              <a:rPr kumimoji="1" lang="zh-CN" altLang="en-US" sz="2000" b="1" dirty="0"/>
              <a:t>（特征工程）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C2D1B74-CAB1-9B9C-3F52-4BD62E3B10E4}"/>
              </a:ext>
            </a:extLst>
          </p:cNvPr>
          <p:cNvSpPr/>
          <p:nvPr/>
        </p:nvSpPr>
        <p:spPr>
          <a:xfrm>
            <a:off x="6693725" y="1280072"/>
            <a:ext cx="1454727" cy="52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1E7BCC-80A1-8D1B-D171-E59E2031F145}"/>
              </a:ext>
            </a:extLst>
          </p:cNvPr>
          <p:cNvSpPr/>
          <p:nvPr/>
        </p:nvSpPr>
        <p:spPr>
          <a:xfrm>
            <a:off x="9227127" y="1015156"/>
            <a:ext cx="1886197" cy="105966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/>
              <a:t>学习分类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56378A-E23B-3A33-3126-1ADC89C20145}"/>
              </a:ext>
            </a:extLst>
          </p:cNvPr>
          <p:cNvSpPr txBox="1"/>
          <p:nvPr/>
        </p:nvSpPr>
        <p:spPr>
          <a:xfrm>
            <a:off x="1009403" y="4019630"/>
            <a:ext cx="18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深度学习：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39AA9-A944-0898-B8A8-F9E3A4C30C77}"/>
              </a:ext>
            </a:extLst>
          </p:cNvPr>
          <p:cNvSpPr/>
          <p:nvPr/>
        </p:nvSpPr>
        <p:spPr>
          <a:xfrm>
            <a:off x="3586348" y="3674463"/>
            <a:ext cx="1886197" cy="105966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accent1"/>
                </a:solidFill>
              </a:rPr>
              <a:t>学习</a:t>
            </a:r>
            <a:r>
              <a:rPr kumimoji="1" lang="zh-CN" altLang="en-US" sz="2800" b="1" dirty="0"/>
              <a:t>特征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6A08DB-E54A-C9E6-3797-98D0E9B5F532}"/>
              </a:ext>
            </a:extLst>
          </p:cNvPr>
          <p:cNvSpPr txBox="1"/>
          <p:nvPr/>
        </p:nvSpPr>
        <p:spPr>
          <a:xfrm>
            <a:off x="2978478" y="4918459"/>
            <a:ext cx="310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/>
              <a:t>Representation Learning</a:t>
            </a:r>
          </a:p>
          <a:p>
            <a:pPr algn="ctr"/>
            <a:r>
              <a:rPr kumimoji="1" lang="zh-CN" altLang="en-US" sz="2000" b="1" dirty="0"/>
              <a:t>（表示学习）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0C79D9-A0CE-93C4-DFA1-E50C20F64291}"/>
              </a:ext>
            </a:extLst>
          </p:cNvPr>
          <p:cNvSpPr/>
          <p:nvPr/>
        </p:nvSpPr>
        <p:spPr>
          <a:xfrm>
            <a:off x="9227127" y="3674463"/>
            <a:ext cx="1886197" cy="105966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/>
              <a:t>学习分类</a:t>
            </a:r>
          </a:p>
        </p:txBody>
      </p:sp>
      <p:sp>
        <p:nvSpPr>
          <p:cNvPr id="26" name="左右箭头 25">
            <a:extLst>
              <a:ext uri="{FF2B5EF4-FFF2-40B4-BE49-F238E27FC236}">
                <a16:creationId xmlns:a16="http://schemas.microsoft.com/office/drawing/2014/main" id="{C1C07A5E-3B21-3414-3C0D-E83F6D6B0B77}"/>
              </a:ext>
            </a:extLst>
          </p:cNvPr>
          <p:cNvSpPr/>
          <p:nvPr/>
        </p:nvSpPr>
        <p:spPr>
          <a:xfrm>
            <a:off x="6562106" y="3816372"/>
            <a:ext cx="1717964" cy="498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EA3D5C-31F6-B5C1-A943-A943FE3609F6}"/>
              </a:ext>
            </a:extLst>
          </p:cNvPr>
          <p:cNvSpPr txBox="1"/>
          <p:nvPr/>
        </p:nvSpPr>
        <p:spPr>
          <a:xfrm>
            <a:off x="5237882" y="4222835"/>
            <a:ext cx="436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accent1"/>
                </a:solidFill>
              </a:rPr>
              <a:t>所谓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accent1"/>
                </a:solidFill>
              </a:rPr>
              <a:t>End-to-end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Learning</a:t>
            </a:r>
          </a:p>
          <a:p>
            <a:pPr algn="ctr"/>
            <a:r>
              <a:rPr kumimoji="1" lang="en-US" altLang="zh-CN" b="1" dirty="0">
                <a:solidFill>
                  <a:schemeClr val="accent1"/>
                </a:solidFill>
              </a:rPr>
              <a:t>(</a:t>
            </a:r>
            <a:r>
              <a:rPr kumimoji="1" lang="zh-CN" altLang="en-US" b="1" dirty="0">
                <a:solidFill>
                  <a:schemeClr val="accent1"/>
                </a:solidFill>
              </a:rPr>
              <a:t>端到端学习</a:t>
            </a:r>
            <a:r>
              <a:rPr kumimoji="1" lang="en-US" altLang="zh-CN" b="1" dirty="0">
                <a:solidFill>
                  <a:schemeClr val="accent1"/>
                </a:solidFill>
              </a:rPr>
              <a:t>)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gagaduck little</dc:creator>
  <cp:lastModifiedBy>gagaduck little</cp:lastModifiedBy>
  <cp:revision>1</cp:revision>
  <dcterms:created xsi:type="dcterms:W3CDTF">2022-10-10T12:47:20Z</dcterms:created>
  <dcterms:modified xsi:type="dcterms:W3CDTF">2022-10-10T13:02:06Z</dcterms:modified>
</cp:coreProperties>
</file>