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7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128E-9FEF-597F-B97A-5FABE364B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9FF-2033-0CB2-8B9B-B4B733449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D0DE-C909-4939-5DAF-417BB7A2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6F8F-0320-FAE3-2B3D-2C1E3072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6E3D-BA83-566F-B6AB-27DD0A8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31A3-43FA-5A9A-D4E9-E1D2FCFF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457C0-FF45-442A-CF7A-CDEF18E92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E9C0-B67C-20F9-AFB9-E9E9FC02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24D7-DCBB-1A3E-4C24-8C00C2C6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93D2-1978-AFE5-B771-86220192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75DB2-C964-6D76-53FB-4904B390D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B39DC-F471-118E-6D8C-F3CA01A85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06CC-4FC7-CBC0-E843-C7D947D7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321F-FB16-E564-E774-5589C3B6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A4CD-6DA6-B5DB-1F49-CABC6714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CE34-2275-7C48-DBEF-BBFF5006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E88F-9933-FCAC-B9D4-793502856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9197-8849-1534-A2EB-E1C21BC2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853C-DE36-C110-AB33-F724710F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757C7-DD46-2864-8160-ED5FE3C3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6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410F-A6C4-8B5C-7D1B-CD0FAE9F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76C7-05EE-009D-925F-1350EDDF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A965-70A7-8C01-25F6-84DCD814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CEC5-E503-0197-A56B-9700D268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6C8E-D3C7-B189-7A56-13715DF4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0579-D3B2-FB50-6FF1-88B84DEC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B69-FCF6-484C-BA00-27B7FCD4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8FC3-286C-C354-98CC-D9873FB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524D-5337-B946-B4C4-F79C7CD7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F3DB7-CF5D-8AC7-806A-B1ED36CA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1374-CEC4-8958-3513-8E2563B8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6887-D45E-7026-22EE-0CA9735D2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6E8D2-6427-AFE8-9DBF-49343C38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D697E-E008-48CD-9D5E-D1329BA1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B454-AEC9-5C94-543F-2A758DE0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8A469-F62C-76E0-1B2E-2D07ED16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A9FC-E769-4137-7E81-3DCD4678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1AED-385D-8F50-3759-057A5615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D102A-C6A0-47D8-C9F4-FB76A04D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A9C78-3C0A-C076-A6D0-A1B4D3B68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F75BC-69B8-AD88-BFED-5DC5604E6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0BB3C-70C1-3C14-2826-F8245C5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43160-E0AF-69F6-E418-9AAB3B6E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32D75-D227-25F1-4EA4-C6CD91D5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4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B456-016F-8837-EACD-3B881820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F4BA0-106A-33E3-12D0-C3E7CDE7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B4C19-0E45-FC24-B869-CD109FB1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4753-043B-25B3-90BD-F7A26DBE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4E4E5-813E-2067-1D12-28A5C338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7D1C3-84A7-2BE9-8201-14F4EB0E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AFEF-15E0-3B93-EF55-A4CCD170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DBE4-022C-B0AD-2007-E8C739D0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B943-C21E-2FD8-0054-B1565EFBD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B42B-C713-3B9C-B5B2-0B822D8EB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A088-8161-FB33-D628-DDA7E72D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D98B-0F27-9077-3C11-C20A0690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AA06-37BC-B71E-A7B0-63CD628C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4918-EF32-9C36-EFF2-811CE804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A8026-2F0B-5A0C-9017-474C037C7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6CFA4-6B37-5E79-F84E-029718A14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C90E5-A3F4-6F4D-4A21-D7C9232A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9CF8D-75BB-999D-2D88-AF3AF76B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3B675-6D31-833F-CBF5-EB3FFB11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9F5EE-B172-9FCD-CBE5-A4C6956A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14BF7-7FEF-B9C2-D882-58C19BF87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1153-DD0D-9168-A58D-2DC8171CE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791F-8F52-514F-BA14-F74B6645E5E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B8AA5-D572-DCA1-0341-6CDA4C9C3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1FB7-3D3F-1FF1-C3FD-12A67493D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9EA7-7DB4-4341-A72F-3A1B0201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5917-BE84-4A65-4076-F2F6509A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of KDE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A65EC0C-5484-C597-CC0D-8DF0D73C1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X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are IID sample from an unknown density function p.</a:t>
            </a:r>
          </a:p>
          <a:p>
            <a:endParaRPr lang="en-US" dirty="0"/>
          </a:p>
          <a:p>
            <a:r>
              <a:rPr lang="en-US" dirty="0"/>
              <a:t>In the density estimation problem, the parameter of interest is p, the true density function.</a:t>
            </a:r>
          </a:p>
          <a:p>
            <a:endParaRPr lang="en-US" dirty="0"/>
          </a:p>
          <a:p>
            <a:r>
              <a:rPr lang="en-US" dirty="0"/>
              <a:t>To simplify the problem, assume that we focus on a given point x0 and we want to analyze the quality of our estimator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C4AFE-895C-1E60-AC05-A3096FDF3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3"/>
          <a:stretch/>
        </p:blipFill>
        <p:spPr>
          <a:xfrm>
            <a:off x="8697685" y="5094514"/>
            <a:ext cx="870857" cy="4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9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D897-9828-AA73-02B9-AB057DB4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5A163-AD47-2043-DB95-1EED6D91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Change of variable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E29D0-AF49-DCEB-3FC9-F277FD00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86" y="1520825"/>
            <a:ext cx="6324600" cy="222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121F2-C97B-C91E-FB7B-1FCFBF34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32" y="4014441"/>
            <a:ext cx="11303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3B0C7F-E60E-5182-7224-930E668D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986" y="4818957"/>
            <a:ext cx="9471235" cy="14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3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98D-EB9A-5F8C-860B-4A287F36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D32DB-E567-591B-6C3D-613DC66E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14" y="2132693"/>
            <a:ext cx="6400800" cy="6985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D13CC56-8C4C-EF5B-D96D-C66883D87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Taylor expansion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Plug into the previous expression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8670A8-8716-971E-A048-0DB7481E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92" y="3953101"/>
            <a:ext cx="10051479" cy="25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3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98D-EB9A-5F8C-860B-4A287F36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D13CC56-8C4C-EF5B-D96D-C66883D87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029" y="1777432"/>
            <a:ext cx="10515600" cy="4536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Cont’d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conclusion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Observations:   1. h → 0, the bias is shrinking at a rate O(h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   2. the bias is caused by the curvature (second derivative) 		                     of the density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8670A8-8716-971E-A048-0DB7481E7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861" b="81220"/>
          <a:stretch/>
        </p:blipFill>
        <p:spPr>
          <a:xfrm>
            <a:off x="2072249" y="1777432"/>
            <a:ext cx="1824837" cy="477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CB8712-3EA6-DFC7-A8FB-774AC8BF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642" y="1690688"/>
            <a:ext cx="5092700" cy="1794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38EC01-D2AE-4240-C7A7-FAFFF2539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386" y="3698537"/>
            <a:ext cx="4229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1C0E-EBB4-484E-7429-578492AB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CCEEA-CEC2-8F97-F47E-B86E0442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18" y="1354301"/>
            <a:ext cx="7772400" cy="550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87DDA-4F48-F9EC-03CB-CDF707B9A69D}"/>
              </a:ext>
            </a:extLst>
          </p:cNvPr>
          <p:cNvSpPr txBox="1"/>
          <p:nvPr/>
        </p:nvSpPr>
        <p:spPr>
          <a:xfrm>
            <a:off x="5523540" y="5503699"/>
            <a:ext cx="66803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Observations:</a:t>
            </a:r>
          </a:p>
          <a:p>
            <a:pPr marL="342900" indent="-342900">
              <a:buAutoNum type="arabicPeriod"/>
            </a:pPr>
            <a:r>
              <a:rPr lang="en-US" sz="2000" dirty="0"/>
              <a:t>variance shrinks at rate O( 1/(</a:t>
            </a:r>
            <a:r>
              <a:rPr lang="en-US" sz="2000" dirty="0" err="1"/>
              <a:t>nh</a:t>
            </a:r>
            <a:r>
              <a:rPr lang="en-US" sz="2000" dirty="0"/>
              <a:t>) ) when n → ∞ and h → 0.</a:t>
            </a:r>
          </a:p>
          <a:p>
            <a:pPr marL="342900" indent="-342900">
              <a:buAutoNum type="arabicPeriod"/>
            </a:pPr>
            <a:r>
              <a:rPr lang="en-US" sz="2000" dirty="0"/>
              <a:t>The variance is caused by the density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81068-2E15-3FCD-D8E8-B945D300BFBB}"/>
              </a:ext>
            </a:extLst>
          </p:cNvPr>
          <p:cNvSpPr txBox="1"/>
          <p:nvPr/>
        </p:nvSpPr>
        <p:spPr>
          <a:xfrm>
            <a:off x="6411687" y="4397829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(Taylor expansion)</a:t>
            </a:r>
          </a:p>
        </p:txBody>
      </p:sp>
    </p:spTree>
    <p:extLst>
      <p:ext uri="{BB962C8B-B14F-4D97-AF65-F5344CB8AC3E}">
        <p14:creationId xmlns:p14="http://schemas.microsoft.com/office/powerpoint/2010/main" val="107240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0A4A-B3E1-E36A-194F-5C4BA5D9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Square Error (MSE)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7DE2E-BFCE-4B14-4A2D-EDE0D6041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the first two terms: AMSE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BF0B5-BDA6-C881-D55A-37822C5A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690688"/>
            <a:ext cx="7734300" cy="196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D9D6E-4769-71A6-084D-B56BC665F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18"/>
          <a:stretch/>
        </p:blipFill>
        <p:spPr>
          <a:xfrm>
            <a:off x="6893379" y="3794125"/>
            <a:ext cx="3276600" cy="462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2B28F-D7F0-0FD1-FFD5-5F6575480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65" y="4527551"/>
            <a:ext cx="49911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A4796-AC96-9FEB-CB1F-7CB5AF47A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100" y="5713188"/>
            <a:ext cx="3136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4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447-3DE6-A58D-FC3D-040B5704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1AE1-8489-EBCB-AB9C-4BBAD4D38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faculty.washington.edu</a:t>
            </a:r>
            <a:r>
              <a:rPr lang="en-US" dirty="0"/>
              <a:t>/</a:t>
            </a:r>
            <a:r>
              <a:rPr lang="en-US" dirty="0" err="1"/>
              <a:t>yenchic</a:t>
            </a:r>
            <a:r>
              <a:rPr lang="en-US" dirty="0"/>
              <a:t>/17Sp_403/Lec7-density.pdf</a:t>
            </a:r>
          </a:p>
        </p:txBody>
      </p:sp>
    </p:spTree>
    <p:extLst>
      <p:ext uri="{BB962C8B-B14F-4D97-AF65-F5344CB8AC3E}">
        <p14:creationId xmlns:p14="http://schemas.microsoft.com/office/powerpoint/2010/main" val="408150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191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Bias and Variance of KDE</vt:lpstr>
      <vt:lpstr>Bias</vt:lpstr>
      <vt:lpstr>Bias</vt:lpstr>
      <vt:lpstr>Bias</vt:lpstr>
      <vt:lpstr>Variance</vt:lpstr>
      <vt:lpstr>Mean Square Error (MSE)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and Variance of KDE</dc:title>
  <dc:creator>Chengzhong Ye</dc:creator>
  <cp:lastModifiedBy>Chengzhong Ye</cp:lastModifiedBy>
  <cp:revision>3</cp:revision>
  <dcterms:created xsi:type="dcterms:W3CDTF">2023-10-13T05:21:14Z</dcterms:created>
  <dcterms:modified xsi:type="dcterms:W3CDTF">2023-10-13T06:41:41Z</dcterms:modified>
</cp:coreProperties>
</file>