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0F1A0-A13A-419D-885F-9FCADC97C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132D22-59EE-464A-ACE3-83290089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4E530-C293-47CC-B41A-9F5285DA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A2925-91C1-410F-A9DB-8361AFE9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338B2-9BCA-4983-B2C2-0B4A6F9B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79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EDE4C-3C1A-4A07-9AC6-2989FBE9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3EBCB1-C47A-4C2D-ACC5-C04B85531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80F024-C55B-4C6C-9D9A-3F3FDAEB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C2B58-9A18-4976-BFE5-2512A0B9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63D73-DC8F-4AFC-94CC-8D2898AA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A7B4A9-ECFE-46B7-9952-3E63EBB27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51E8B7-6673-403C-BE27-A6C320413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D4D74-0C87-4EF4-B82E-90C6C825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491BF-765D-4DD3-BCB8-ED9C9AC5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CB1D2-1EFF-486B-8B57-D0234B66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8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3817B-29D2-4E74-833F-8D78936A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D0A2D-DD37-4AD0-A826-8E162F1D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7B9B6-D8F1-40DA-93C2-624FDF60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9D114-5A28-4190-A51B-EC99BDAD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38E7B2-ADB5-414E-B338-026BCCA7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6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5DDC6-631B-41B6-A35A-52F7E043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EA9CE1-BFE9-4571-8399-B324D99C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9AFBA2-CD2F-49CA-99ED-65419AA4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2F033-790D-4162-949D-EB8097B6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E9B3CE-A053-4D6A-AA36-42509C9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4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12D0B-5ECC-471A-8DE3-DB9B3E5C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E414E-961D-4E17-8E30-75584ACFE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9160BB-AF4F-4768-9BF3-336D96FC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10FB08-16CD-4A55-913A-E0A476F3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7CE88F-C13E-4217-B5F5-F807281B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38B4C4-8C36-4BD6-9327-872D6831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93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FF025-9C40-43B2-922D-0500E039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71AD1B-9346-4688-871D-E0B98207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588453-6326-42C9-B547-BE7BDDA9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3EB210-11C7-45B4-8F01-CE24A08CE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B2C933-801E-4A1E-94F7-EF3D46A06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154144-C2E6-4469-AA4F-5A21C4B8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2CDBB4-88DC-4593-9F92-AD474ECD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F43CC7-1E61-4109-8665-174246E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ECE62-D7D2-43A8-92B3-3DB5E52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4652BB-56DC-41B4-B198-C0227CE1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0E210C-F0CB-49EB-8611-330BD18F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1312F9-F704-4F88-B388-2C923280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964520-F4B8-4BB9-A32C-F056559C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1202AD-7B15-4CEB-A7ED-20068321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E0C05-5EE5-4773-B0B8-E14BB17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20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24575-2845-4EB4-89F4-07724DB8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4AF86-BB0E-4CB8-83E3-614FB19E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A9C5E-E0D8-4671-8EA6-742866266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E26340-A6F1-4928-B5C9-7BB28D6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ADF37F-2C5A-45DE-A55D-699DC66E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C1ED43-008E-443E-84B2-6F5C8CA0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04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C8701-B384-434B-B059-301C005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905787-9224-4AA4-822D-16B751A5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996AED-14B4-4089-ACC5-3BC1039FA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DE23FE-C76B-4F3E-96D1-3BC10FE9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4AAEEC-E8B3-4138-BBFB-40853832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C64071-0268-46B4-9614-1C3D7174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971C6B-3B68-45D8-B514-F1CEED6D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030198-CFE8-4656-BA84-3CC25045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DF9D4F-68F4-4522-B230-452E0E10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E98D-4140-4B81-A627-741E0F29217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8AA939-F22E-4706-9DAF-8CEAE428F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77D73-13F6-418D-8D91-0EE90F2A7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D5B0-A12C-437E-9991-F72486B5F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35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A7690CBC-8E0F-45AA-9C22-FA127AAF7E71}"/>
              </a:ext>
            </a:extLst>
          </p:cNvPr>
          <p:cNvGrpSpPr/>
          <p:nvPr/>
        </p:nvGrpSpPr>
        <p:grpSpPr>
          <a:xfrm>
            <a:off x="3169914" y="1234435"/>
            <a:ext cx="5852172" cy="4389129"/>
            <a:chOff x="3169914" y="1234435"/>
            <a:chExt cx="5852172" cy="4389129"/>
          </a:xfrm>
        </p:grpSpPr>
        <p:pic>
          <p:nvPicPr>
            <p:cNvPr id="5" name="圖片 4" descr="一張含有 圖表 的圖片&#10;&#10;自動產生的描述">
              <a:extLst>
                <a:ext uri="{FF2B5EF4-FFF2-40B4-BE49-F238E27FC236}">
                  <a16:creationId xmlns:a16="http://schemas.microsoft.com/office/drawing/2014/main" id="{B26C22E9-C812-4A20-9AC7-4B5DBB6E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234435"/>
              <a:ext cx="5852172" cy="4389129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758E269-E2F8-4AEC-AD42-9795DD0398F7}"/>
                </a:ext>
              </a:extLst>
            </p:cNvPr>
            <p:cNvSpPr/>
            <p:nvPr/>
          </p:nvSpPr>
          <p:spPr>
            <a:xfrm>
              <a:off x="6181344" y="3956304"/>
              <a:ext cx="408432" cy="4328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C4C7FA0-9197-47BC-BEAF-D856A73C6136}"/>
                </a:ext>
              </a:extLst>
            </p:cNvPr>
            <p:cNvSpPr/>
            <p:nvPr/>
          </p:nvSpPr>
          <p:spPr>
            <a:xfrm>
              <a:off x="4773168" y="3956304"/>
              <a:ext cx="408432" cy="4328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66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邱郁晟</dc:creator>
  <cp:lastModifiedBy>邱郁晟</cp:lastModifiedBy>
  <cp:revision>1</cp:revision>
  <dcterms:created xsi:type="dcterms:W3CDTF">2023-04-14T13:42:09Z</dcterms:created>
  <dcterms:modified xsi:type="dcterms:W3CDTF">2023-04-14T13:43:40Z</dcterms:modified>
</cp:coreProperties>
</file>