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3EFD7D-797D-4BF4-975B-1FD32BC6175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41CE2E-AD18-4551-B0CE-759F8331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1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FD7D-797D-4BF4-975B-1FD32BC6175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CE2E-AD18-4551-B0CE-759F8331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4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3EFD7D-797D-4BF4-975B-1FD32BC6175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41CE2E-AD18-4551-B0CE-759F8331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FD7D-797D-4BF4-975B-1FD32BC6175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A41CE2E-AD18-4551-B0CE-759F8331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3EFD7D-797D-4BF4-975B-1FD32BC6175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41CE2E-AD18-4551-B0CE-759F8331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5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FD7D-797D-4BF4-975B-1FD32BC6175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CE2E-AD18-4551-B0CE-759F8331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9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FD7D-797D-4BF4-975B-1FD32BC6175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CE2E-AD18-4551-B0CE-759F8331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3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FD7D-797D-4BF4-975B-1FD32BC6175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CE2E-AD18-4551-B0CE-759F8331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4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FD7D-797D-4BF4-975B-1FD32BC6175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CE2E-AD18-4551-B0CE-759F8331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5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3EFD7D-797D-4BF4-975B-1FD32BC6175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41CE2E-AD18-4551-B0CE-759F8331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9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FD7D-797D-4BF4-975B-1FD32BC6175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CE2E-AD18-4551-B0CE-759F8331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1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E3EFD7D-797D-4BF4-975B-1FD32BC6175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A41CE2E-AD18-4551-B0CE-759F8331BE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006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7CA9-2165-4617-8E92-A9609857D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Bootcamp </a:t>
            </a:r>
            <a:br>
              <a:rPr lang="en-US" dirty="0"/>
            </a:br>
            <a:r>
              <a:rPr lang="en-US" dirty="0"/>
              <a:t>Final Project</a:t>
            </a:r>
            <a:br>
              <a:rPr lang="en-US" dirty="0"/>
            </a:br>
            <a:r>
              <a:rPr lang="en-US" dirty="0"/>
              <a:t>Analysis on Global Suicide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8CC40-6F9F-45A9-9C80-95F2E9374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Charles Zheng</a:t>
            </a:r>
          </a:p>
        </p:txBody>
      </p:sp>
    </p:spTree>
    <p:extLst>
      <p:ext uri="{BB962C8B-B14F-4D97-AF65-F5344CB8AC3E}">
        <p14:creationId xmlns:p14="http://schemas.microsoft.com/office/powerpoint/2010/main" val="326725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034B-86BD-42A8-981A-9CF8B6F9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Statistics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72EAA3-7056-4117-B101-A300C57E3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39591"/>
            <a:ext cx="5793670" cy="36782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C672B4-7297-4CBE-BA21-64F16437B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862" y="2408569"/>
            <a:ext cx="5525953" cy="3678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7CCE8E-4E8D-42BA-A541-913F5434D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075" y="2862617"/>
            <a:ext cx="1964521" cy="173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8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D2C6-0071-4769-859E-072630A3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3AE4F-C17E-4EAB-8CD2-BA4746223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685626" y="-1276288"/>
            <a:ext cx="4820748" cy="1112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6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EF97-7884-4712-9858-662AEB6A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at the extremes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CA200-660C-4EDA-9702-21218AEAB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15" y="1984444"/>
            <a:ext cx="3703639" cy="2129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71603F-ADCC-422A-8FB7-174B6BDBB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315" y="4382884"/>
            <a:ext cx="3601702" cy="21546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619872-BEE9-4D4C-B757-33FF67C9B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807" y="1989406"/>
            <a:ext cx="3703639" cy="21546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E19A4D-6815-4AE9-9E84-C545B4849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417458"/>
            <a:ext cx="4135446" cy="215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0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13F9-94AF-4B0D-A1FF-C7BCDB54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countries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0AA7B-1EC3-4754-B7A5-4BCB75B27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30" y="1958916"/>
            <a:ext cx="3461973" cy="2262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63215-ADC3-4483-B55D-D8E481648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979" y="4277308"/>
            <a:ext cx="3564024" cy="2308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BD3367-E921-435F-B278-9DAC4503F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998" y="1958916"/>
            <a:ext cx="3470447" cy="22755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99C583-6538-4850-B0C5-22F54A9E4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998" y="4371681"/>
            <a:ext cx="3405048" cy="22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5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91D2-CB27-4420-84CC-4CDA8CDB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3CB91-6166-4A63-B0A7-A79FB5CC8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77" y="2151709"/>
            <a:ext cx="5119217" cy="1931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AB963-A82B-4465-9296-233673F78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48" y="4270654"/>
            <a:ext cx="5411046" cy="1972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E7F788-7174-485C-8E0F-01CDCF8C1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753" y="2160833"/>
            <a:ext cx="5367055" cy="19725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B922B5-0B5E-4556-B6E0-6FEF0DCAA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753" y="4270654"/>
            <a:ext cx="5361709" cy="197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094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</TotalTime>
  <Words>27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Data Bootcamp  Final Project Analysis on Global Suicide Statistics</vt:lpstr>
      <vt:lpstr>Global Statistics </vt:lpstr>
      <vt:lpstr>Country data</vt:lpstr>
      <vt:lpstr>A look at the extremes</vt:lpstr>
      <vt:lpstr>Selected countries statistics</vt:lpstr>
      <vt:lpstr>Heatmaps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Bootcamp  Final Project Analysis on Global Suicide Statistics</dc:title>
  <dc:creator>Charles Zheng</dc:creator>
  <cp:lastModifiedBy>Charles Zheng</cp:lastModifiedBy>
  <cp:revision>2</cp:revision>
  <dcterms:created xsi:type="dcterms:W3CDTF">2021-05-21T01:34:13Z</dcterms:created>
  <dcterms:modified xsi:type="dcterms:W3CDTF">2021-05-21T01:48:39Z</dcterms:modified>
</cp:coreProperties>
</file>