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971C-523C-4B88-92CE-BE4EB810A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3FE40-D8D1-4ABA-B71E-58E500B19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22CA2-38DD-4DE0-A670-6DB5C7E6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C-F875-4CDA-A5EF-BE4338DE13A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E404-70CB-4821-92F1-A455BC69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1569-2247-41F1-B1D9-1C440A4D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E066-AC47-40CE-927E-C2244E0D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8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3A17-9CA4-4F93-9134-61F21691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90D7-612D-42F7-9AE4-CEDEE6220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91BC4-9C9D-40EB-A63E-1362FCC1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C-F875-4CDA-A5EF-BE4338DE13A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9BF3-A20E-4A73-AF39-33834ACB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79D2F-8085-4D80-A42D-1687AC32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E066-AC47-40CE-927E-C2244E0D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4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6C8AF-BF4D-4D98-9FD7-E6A66C64E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9F5D9-09AC-4C6A-9801-F1ED176D6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90DC8-6CC6-45D9-9AE0-4CA7A2AC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C-F875-4CDA-A5EF-BE4338DE13A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C28F3-96D2-4410-8F9F-C0062475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FF37F-B699-416B-AEC8-E10CF18C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E066-AC47-40CE-927E-C2244E0D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9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C7F6-C64E-4949-A73D-E3E00A64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A427-E7AF-4383-AB4F-0C9955B6C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6D78B-3B8E-4E3F-BFD6-F0221458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C-F875-4CDA-A5EF-BE4338DE13A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1219E-FFEB-4F94-80F9-B2C7815E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248F4-1FA3-4DAE-95B8-C143AF60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E066-AC47-40CE-927E-C2244E0D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9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9903-FB62-4356-8E7B-67A51A09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7B825-6E87-49BD-B275-D83EBDE9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BBEF7-CFE8-4B45-9FE4-A06EBA69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C-F875-4CDA-A5EF-BE4338DE13A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686A1-30EC-4283-A489-33859587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4F4E-A9AF-4877-93AA-4EF6BA8C8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E066-AC47-40CE-927E-C2244E0D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7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E396-6768-431E-85AA-F0D0C423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F464-CFCA-4A6A-A7FA-E3CDC684E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98AD4-AA39-4726-BFF8-762D3010F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DEE22-F1BB-4892-B8F9-261C778C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C-F875-4CDA-A5EF-BE4338DE13A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5AB4F-D6AB-44CE-92CA-591F674D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82BA1-8E68-4BD4-A49F-A6589117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E066-AC47-40CE-927E-C2244E0D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3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6B63-3A27-493F-8002-489C9082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F6D3C-1DDB-4478-8419-D72136F9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F518B-B9B7-44D6-A843-192CB14D6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5EC39-EEAC-43F3-B0F3-E0B7E4D29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01804-221E-48AB-B2F0-C731D5F48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B1E8A-0F83-43D2-9402-D681579E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C-F875-4CDA-A5EF-BE4338DE13A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85005-2656-4F5C-9AF1-ACE9D80B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3E8A3-EB02-4128-971C-82C4FCBF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E066-AC47-40CE-927E-C2244E0D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7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C757-89F6-406E-82B6-A50DCB0C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5A80E-29DC-449E-954E-09497CD1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C-F875-4CDA-A5EF-BE4338DE13A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5CADD-526A-4D21-86F5-284B3397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A8740-8B39-4DE2-835A-8BB0E82E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E066-AC47-40CE-927E-C2244E0D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4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A9A7-D48B-4E15-8B18-B6D6DAC9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C-F875-4CDA-A5EF-BE4338DE13A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22057-609D-4AF7-B458-0A2E9F65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3EFD1-97D5-4A58-8929-29BCE4FC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E066-AC47-40CE-927E-C2244E0D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1EC5-62B0-40C0-BDA6-8732C0CA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A7391-BBE1-4D41-BB49-349FAB7F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F0B4F-3FBA-4915-8DA4-FC260CB70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4A531-61C3-4274-9107-329A3309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C-F875-4CDA-A5EF-BE4338DE13A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10654-4D3B-4337-83B8-284F32DF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A1729-C1D2-4B75-83D6-E8152B3F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E066-AC47-40CE-927E-C2244E0D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9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7608-0C5F-47A7-B5CE-B1142205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4DEB6-10DF-458E-BBED-1AF292DB8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7E91B-E6F6-47C6-9232-AE0F12148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B8F5E-3F8C-4E24-A26F-BA49461D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C-F875-4CDA-A5EF-BE4338DE13A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4BDB8-BCB5-4799-9629-12BCB943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2B48E-BC99-4A1B-9188-AE86D291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E066-AC47-40CE-927E-C2244E0D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3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E52D7-6DC6-48A8-82B7-5B3BAD1F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7DCCB-E3BB-4314-8A8C-DC01888F9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860C-5885-47D4-BAA9-3C883F559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724C-F875-4CDA-A5EF-BE4338DE13A0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E02C-311F-4812-816C-4015C34B3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EFD0-D248-4964-BC2A-D41FD9002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E066-AC47-40CE-927E-C2244E0DB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BD36-AA98-4EBA-B4B0-67BE1CFC3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PGS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869B0-2103-4914-BA9E-ADB3B0D9D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8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95DDF83-6F78-4612-92FD-C28841C3D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33" y="571101"/>
            <a:ext cx="11431595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3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9D41-0602-49C6-BC47-59D52AF6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6" y="356603"/>
            <a:ext cx="3200400" cy="990933"/>
          </a:xfrm>
        </p:spPr>
        <p:txBody>
          <a:bodyPr>
            <a:noAutofit/>
          </a:bodyPr>
          <a:lstStyle/>
          <a:p>
            <a:r>
              <a:rPr lang="en-US" sz="3200" dirty="0"/>
              <a:t>Additive both-sex model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92DCA149-8EB8-433A-96E4-40521A7BD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916" y="233072"/>
            <a:ext cx="8278380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1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3250-380A-4EAC-8B12-A398B541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74650"/>
            <a:ext cx="2739189" cy="1213517"/>
          </a:xfrm>
        </p:spPr>
        <p:txBody>
          <a:bodyPr>
            <a:noAutofit/>
          </a:bodyPr>
          <a:lstStyle/>
          <a:p>
            <a:r>
              <a:rPr lang="en-US" sz="3200" dirty="0"/>
              <a:t>Additive sex-specific model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3924FC5-8304-4624-8F16-8EDD36D4E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10" y="294837"/>
            <a:ext cx="8278380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7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E2DD-1373-46C4-85D9-6FEE7999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11" y="204704"/>
            <a:ext cx="218573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mash model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F5DC72C-5BC3-47E4-97E3-B397BFBAF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35" y="294837"/>
            <a:ext cx="8278380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9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0C6F-4792-414E-AF1B-DAD6E34B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5400"/>
            <a:ext cx="10515600" cy="4826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Separated by sex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0122B1E-E04F-468D-9968-6965571E7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52" y="107075"/>
            <a:ext cx="11431595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7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F150B0-EC47-4BF9-86E7-DBB168D0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5400"/>
            <a:ext cx="10515600" cy="4826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Separated by model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36AF39D6-6C9D-4820-8650-F7567CB12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0"/>
            <a:ext cx="11431595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4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E95003-0A98-43C7-A258-B82712CDED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6288545"/>
                <a:ext cx="2446421" cy="549235"/>
              </a:xfrm>
            </p:spPr>
            <p:txBody>
              <a:bodyPr>
                <a:normAutofit fontScale="9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𝑎𝑑𝑑𝑖𝑡𝑖𝑣𝑒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𝑠𝑒𝑥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𝑚𝑎𝑠h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E95003-0A98-43C7-A258-B82712CDE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6288545"/>
                <a:ext cx="2446421" cy="549235"/>
              </a:xfrm>
              <a:blipFill>
                <a:blip r:embed="rId2"/>
                <a:stretch>
                  <a:fillRect r="-4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30249C4-0D23-48CB-B689-6FA2ED294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20220"/>
            <a:ext cx="11431595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9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DBA547D-8D14-4AA6-9E3F-CCDA6F5B1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206606"/>
            <a:ext cx="11431595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1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28BA47A-00C5-489D-8CC9-C61C5B343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" y="294837"/>
            <a:ext cx="11431595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8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17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PGS Plots</vt:lpstr>
      <vt:lpstr>Additive both-sex model</vt:lpstr>
      <vt:lpstr>Additive sex-specific model</vt:lpstr>
      <vt:lpstr>mash model</vt:lpstr>
      <vt:lpstr>Separated by sex</vt:lpstr>
      <vt:lpstr>Separated by model</vt:lpstr>
      <vt:lpstr>(additive both sex model)/(mash model)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PGS Plots</dc:title>
  <dc:creator>Carrie Zhu</dc:creator>
  <cp:lastModifiedBy>Carrie Zhu</cp:lastModifiedBy>
  <cp:revision>8</cp:revision>
  <dcterms:created xsi:type="dcterms:W3CDTF">2021-10-20T15:00:42Z</dcterms:created>
  <dcterms:modified xsi:type="dcterms:W3CDTF">2021-10-20T19:00:47Z</dcterms:modified>
</cp:coreProperties>
</file>