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3" r:id="rId26"/>
    <p:sldId id="284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CA73-1F48-4A80-ACE5-6562DE4F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D4372-053D-4198-9268-751CE518B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2F5AD-F5CF-44D9-8C53-D72AF1B4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C0E10-3FAD-4572-A35C-CD00A858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D2EEC-1169-4DCF-A6B4-8CCDDFB3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7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0DD4-300B-4FD1-AFD2-AACD0A98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19588-E41B-4254-8BB8-377C89101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AC2D0-BC6A-4C41-BB1F-20709EE5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5F371-7C5A-445B-9BBA-153A55745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2FE36-B5A9-4A84-B0B3-1B988059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3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788FF-5599-4F67-BC62-F8BDC516D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83092-2C9E-4F4B-9B78-F9415F59B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32B63-13F4-48BE-AAD5-3CA86415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58EF-86C6-401C-85C7-36FC749E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76333-1F56-4629-9ACB-2370A721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0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7A8F-26A1-4939-A7AE-B259A3D6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FE1A3-646D-48A0-942D-4F446DED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3E83-FEA8-4849-8D93-2422EBF86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66DC-E73B-432E-B6E1-52AE52BF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7346-0CFC-49AB-8C6A-900BD3E7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9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5A0F-2E7F-470C-8F06-E8D4C361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4AA8-01DB-486E-8FF5-804128EB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539F9-B794-4A96-AE19-661A98E4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CCBF0-E7BC-44C5-97D0-54F766D8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FBF43-C38F-452C-928D-AA90CA7F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3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742F-154F-4240-8053-72A9692F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CFAA-93E6-4752-BFBD-CD68FB07A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785D4-BFC6-4733-89F6-79682115F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7E568-58F6-4C3D-B26A-4D92DA9C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629B1-F5FA-40C8-8F2B-0F8A1B8A5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8B64C-66E7-44AD-AFBF-AEE4D077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4120-F5F3-42FE-B232-6805F2A1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09B07-53AD-4F65-A62C-C6BBB7D2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E419D-834A-42A2-8B7E-7292202E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21A3C-5EF1-4BF4-9BE3-41A0B2892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CB2BE-9D2B-4E8C-888C-89C05CB58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5EB34-FF95-4264-A284-114FC660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ADBAC2-097E-4EC9-BADE-B467E404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DE6E17-88A9-4FAC-AD7B-CB82C5FA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4DD3-B0DF-49DD-8F52-FF6EB46F2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6089C-0855-46B5-967B-5307A17A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ACA07-B43B-4E39-A65F-0139EDB2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8E2A2-52A1-4F3C-86A5-6CBB9150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0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4DE30-C79E-40CE-A390-35EA0947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5EAEC-FFF6-4A10-BA94-4D432F57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8DB42-E120-4C5C-8699-F50BDD48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9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F3A7-939E-4E4D-ABC0-AC1CDEB7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E44A-C044-4A11-9C8E-38EBBD67D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AAE53-7992-4D2E-BC12-194A2C62F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9FE58-6D37-4782-9516-95C9D122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DA34D-B548-444B-A56E-6A215193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CB4E4-4EB7-4EEB-8C2B-0E86F895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3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A2BE-D6E2-4615-BCCC-93029F27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67361-4E19-4494-906E-751AABE24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C5F4F-E929-4709-A140-F041584CF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DF107-5224-4B92-9E8C-22FD0F3F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EA0F-559B-48C9-BC91-A71C452DDF7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06DDC-B362-49F6-AB88-F1A5DA7C3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F88C8-74BF-4125-A7B3-5DECD992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6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9A5F3-4CBC-409A-B862-A0521F01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9A3C6-49AB-480E-9573-E8C22944C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6B2E-9356-4D62-A80F-A635ABA49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EA0F-559B-48C9-BC91-A71C452DDF7B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ADF6E-DF51-4D4C-9CEE-394347094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EC4A6-C92D-4CB8-8378-B7B33B425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8460F-8F74-44AF-BC52-0253A76F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3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2C0E-0894-4BB8-8DC7-36DACA181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Phenotypic Variance by Testosterone Levels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CBCA3-3868-437C-9321-E2A02470F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4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635B0E06-BE25-458E-892C-7496AA4CD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47" y="180970"/>
            <a:ext cx="7505706" cy="625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7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F174CAE-9676-4314-97CA-F8686894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7" y="276220"/>
            <a:ext cx="7239006" cy="603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1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683AAC06-37B9-4E57-A68E-4990B5109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694" y="266695"/>
            <a:ext cx="7381881" cy="615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7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2944A8B-7B93-4458-9277-2B404F2C0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694" y="214310"/>
            <a:ext cx="7715256" cy="64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0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B50B43D-EAD4-4745-A2F7-35E2E62C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19" y="162716"/>
            <a:ext cx="7839081" cy="653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16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C6C5C4BB-8D4A-4E03-BD8E-7FBF149D9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44" y="247645"/>
            <a:ext cx="7620006" cy="635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8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91F5314C-6124-4D79-B906-B81DA13DC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234" y="142870"/>
            <a:ext cx="7629531" cy="63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9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54255F77-4444-4FA7-B406-0A917432E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218281"/>
            <a:ext cx="7705725" cy="642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73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152B57BA-A3B9-49D9-B786-5D2D97738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47" y="161920"/>
            <a:ext cx="7581906" cy="63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7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0F3D4A92-3AC9-4CA7-8D6F-565C1023E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22" y="142870"/>
            <a:ext cx="7677156" cy="63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86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D2DF4BD-E441-4883-8B4C-385763589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01" y="105272"/>
            <a:ext cx="7654597" cy="637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46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9D7A076-0256-43BC-B464-C2381ED5B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09" y="242091"/>
            <a:ext cx="7648581" cy="63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2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B7A7DA5-8682-4C2E-A73A-7B1A5F329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19" y="200020"/>
            <a:ext cx="7600956" cy="633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49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810422D-8276-4F45-8586-3F1D20232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69" y="273841"/>
            <a:ext cx="7572381" cy="631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09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840418A-6978-457B-9B7D-5031FFA57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69" y="257170"/>
            <a:ext cx="7324731" cy="61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88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EFB692D3-5C32-4D97-AE69-9234C8BBF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19" y="257170"/>
            <a:ext cx="7772406" cy="647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38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111887E-8725-4689-91EE-3F6EFF6E0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19" y="209545"/>
            <a:ext cx="7505706" cy="625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0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D460E001-36AA-4BE6-ACD0-8A4181276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719" y="209545"/>
            <a:ext cx="7620006" cy="635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47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7FD-3B82-4B74-9DA1-1387B489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8" y="613779"/>
            <a:ext cx="3292642" cy="557296"/>
          </a:xfrm>
        </p:spPr>
        <p:txBody>
          <a:bodyPr>
            <a:normAutofit fontScale="90000"/>
          </a:bodyPr>
          <a:lstStyle/>
          <a:p>
            <a:r>
              <a:rPr lang="en-US" dirty="0"/>
              <a:t>Testosterone level histogram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6993F42-5E69-4B19-8A8D-0CFDCA1CA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443" y="357771"/>
            <a:ext cx="7906189" cy="60189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D1DEBA-5DEE-4108-AF99-0C8466104F3E}"/>
              </a:ext>
            </a:extLst>
          </p:cNvPr>
          <p:cNvSpPr txBox="1"/>
          <p:nvPr/>
        </p:nvSpPr>
        <p:spPr>
          <a:xfrm>
            <a:off x="336884" y="1965158"/>
            <a:ext cx="2406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Height</a:t>
            </a:r>
          </a:p>
          <a:p>
            <a:r>
              <a:rPr lang="en-US" dirty="0"/>
              <a:t>6103 samples</a:t>
            </a:r>
          </a:p>
          <a:p>
            <a:r>
              <a:rPr lang="en-US" dirty="0"/>
              <a:t>1705 males</a:t>
            </a:r>
          </a:p>
          <a:p>
            <a:r>
              <a:rPr lang="en-US" dirty="0"/>
              <a:t>4398 females</a:t>
            </a:r>
          </a:p>
          <a:p>
            <a:endParaRPr lang="en-US" dirty="0"/>
          </a:p>
          <a:p>
            <a:r>
              <a:rPr lang="en-US" dirty="0"/>
              <a:t>(2 </a:t>
            </a:r>
            <a:r>
              <a:rPr lang="en-US" dirty="0" err="1"/>
              <a:t>sd</a:t>
            </a:r>
            <a:r>
              <a:rPr lang="en-US" dirty="0"/>
              <a:t> from mean)</a:t>
            </a:r>
          </a:p>
        </p:txBody>
      </p:sp>
    </p:spTree>
    <p:extLst>
      <p:ext uri="{BB962C8B-B14F-4D97-AF65-F5344CB8AC3E}">
        <p14:creationId xmlns:p14="http://schemas.microsoft.com/office/powerpoint/2010/main" val="281046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A1206CAF-FCFC-446A-A1CB-C93C57B78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94" y="130966"/>
            <a:ext cx="7915281" cy="659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1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26FEECB4-4E0F-4DAB-9374-BAB61E0B5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39" y="166683"/>
            <a:ext cx="7829561" cy="65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29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0B1F083-723F-4770-B638-D94754D754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37" y="361947"/>
            <a:ext cx="7360926" cy="613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5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7C7BC842-10AE-43F9-8A0D-252E1B270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07" y="200020"/>
            <a:ext cx="7419986" cy="618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5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01AE75F4-61A0-4F79-9A65-1606EF884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19" y="285745"/>
            <a:ext cx="7305681" cy="608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5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A9B33A66-ED0A-40A4-A3F5-60EA54119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487" y="329406"/>
            <a:ext cx="7439025" cy="619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9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3CAC5A5-8635-4462-8F30-5D68760C9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00" y="142542"/>
            <a:ext cx="7544199" cy="628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6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21</Words>
  <Application>Microsoft Office PowerPoint</Application>
  <PresentationFormat>Widescreen</PresentationFormat>
  <Paragraphs>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Phenotypic Variance by Testosterone Levels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Testosterone level histogram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Phenotypic Variance by Testosterone Levels</dc:title>
  <dc:creator>Carrie Zhu</dc:creator>
  <cp:lastModifiedBy>Carrie Zhu</cp:lastModifiedBy>
  <cp:revision>9</cp:revision>
  <dcterms:created xsi:type="dcterms:W3CDTF">2021-10-25T21:20:01Z</dcterms:created>
  <dcterms:modified xsi:type="dcterms:W3CDTF">2021-11-12T15:02:05Z</dcterms:modified>
</cp:coreProperties>
</file>