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D64F-C141-4DDD-92D3-86A4E7D42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BA890-E661-45A7-BFCA-C5BBAFC9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D715-CEC3-45E1-AC80-0D1D7F08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BBC5-7D65-41FB-A3A3-A96951A1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F1CD0-363D-4EEF-BCA6-E71AC633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404B-8507-44B9-8DC3-7AFCF76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E039A-7E81-4FC4-9FD8-114AD7DE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BC2E-3076-4DC8-A5E3-B8722892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99BE-5C58-4ACB-9171-56071EB1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CA3F-4667-4E47-BE20-39DA7963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3F188-EEC7-4F69-879E-54E5D17D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F9A0-3498-44F2-8771-499FD9B06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4B0F-4FFC-4465-8DC7-3D48A617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95B8-155D-4F0E-81C8-63E8151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3A69-D1A9-48DF-BB02-552371F2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04FF-67DC-4661-8F50-264F2558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7C92-2A7B-45C1-98BC-6C17B0A9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6DFC-CF7E-44F9-85B0-CD5D8591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4209-48EB-46E7-9FA1-3FBEE9A3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1B692-11ED-4DD1-9C0B-2DAA126F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08DC-8503-4156-9936-1042B227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6D28-BCBB-4022-9BD3-432D64F6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F50F-ED37-49D5-BA4E-63FF5C98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4797-3947-4425-B255-DCC2C7B4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D8AE-393D-4A24-A471-AD18A780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E462-04BF-436F-8E3C-A2D7AE62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018D-DE2B-4AA2-BFC1-E732F9B5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FB3C-B9E0-44A0-963A-5AD0DCAA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4869C-7D5B-4250-8E52-6FD2D530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94000-EB9D-445D-8F4A-47FEF566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73C3-3C95-4FC4-B074-933E86C4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67A-B9E3-4D45-B646-CE07C665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8BD29-CE2D-4B7F-9805-404392E6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7AEE-94E1-4883-A315-BC22B6E5A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41807-482E-4BA2-901B-B65D5BE97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3A7FB-E17A-4FEC-9CB6-414FD1DA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FE345-ACDB-45DD-8329-6F043599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0173A-4A61-444A-BCBC-05EBE8C8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DA2C3-3AFA-4955-B8AE-C68B4B77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A279-C7AF-40A4-9324-0AF16A99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8EF3-581F-40DC-8A51-EC3DF786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65F7A-C62E-4C09-A2B8-F6DB16BD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A0222-C7BE-4F93-9AA7-70DDC01C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D56D-BE0F-4745-A708-A8E11740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719BE-38AA-4E9E-B319-9ED773B8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C68E-3C40-4631-95D3-65DE9CE4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BD94-1F27-4DA0-B0F2-68ED1691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22D1-B68F-4E9B-B05D-8CD271B7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5C22-C569-4317-A6BF-927A5D53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78230-453D-4ADA-9616-DB7A1275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92D14-CB36-4ADE-A7F0-2027EED7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B8DB-01FD-4CFB-BDEE-E273FAA5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6C0D-D620-47FD-9E97-EE7B00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CBF6B-A0C1-4652-8E5F-2D70AF0D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7DBEA-E65C-4364-B971-4CE54ECA1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54B0B-4251-4479-BC98-CAD79C7C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FE6B8-F0C0-41B4-B5E2-EF6C3DFC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E6DE-A71D-4EF0-8C6B-426EAD3F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1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38F35-DB1C-436B-B264-99914E5A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FE46-BF89-4DCF-ACD3-62A6B12E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38DE1-0C90-4922-A017-B3AC491E7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76488-D2A9-4C4E-9FEC-9B19A9F32C8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D080-C3C7-4B55-AB0B-8A70871EA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6FC6-FCB0-434C-874E-1F613AA0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2703-5D71-450A-969B-99945355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0B80-4E38-49A3-B520-7ACD1E969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PGS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60DFE-3D1C-4ABA-A939-750FC8830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9836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C79974-FF95-4F3D-AD2E-CB2BFE0F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56" y="980955"/>
            <a:ext cx="4616687" cy="4667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99E6D-0E3A-4E3F-B1A8-AA7995F5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77" y="980955"/>
            <a:ext cx="4781796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9D923-AF0F-4D87-B1EF-C2CE8F33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587253"/>
            <a:ext cx="4914900" cy="491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502902-FE6D-4965-8AC6-5F3C844C6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04" y="587253"/>
            <a:ext cx="4711942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DA18B-AC3A-4296-BFBB-2B631712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81" y="1254013"/>
            <a:ext cx="4464279" cy="4349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74FC8-4A66-4E3D-BCE1-1270F215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28" y="1111131"/>
            <a:ext cx="4750044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C8E4B-CD39-40FA-B10E-02EE1187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54" y="1053978"/>
            <a:ext cx="4788146" cy="4750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841B9-B9E0-427E-9E29-5E19F615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02" y="1053978"/>
            <a:ext cx="4769095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A386D88-2B24-495E-AF55-E8E79446C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838340"/>
              </p:ext>
            </p:extLst>
          </p:nvPr>
        </p:nvGraphicFramePr>
        <p:xfrm>
          <a:off x="152401" y="504825"/>
          <a:ext cx="11963399" cy="481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774">
                  <a:extLst>
                    <a:ext uri="{9D8B030D-6E8A-4147-A177-3AD203B41FA5}">
                      <a16:colId xmlns:a16="http://schemas.microsoft.com/office/drawing/2014/main" val="275792222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39219228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44111910"/>
                    </a:ext>
                  </a:extLst>
                </a:gridCol>
                <a:gridCol w="1240472">
                  <a:extLst>
                    <a:ext uri="{9D8B030D-6E8A-4147-A177-3AD203B41FA5}">
                      <a16:colId xmlns:a16="http://schemas.microsoft.com/office/drawing/2014/main" val="2602063559"/>
                    </a:ext>
                  </a:extLst>
                </a:gridCol>
                <a:gridCol w="1500339">
                  <a:extLst>
                    <a:ext uri="{9D8B030D-6E8A-4147-A177-3AD203B41FA5}">
                      <a16:colId xmlns:a16="http://schemas.microsoft.com/office/drawing/2014/main" val="1773384332"/>
                    </a:ext>
                  </a:extLst>
                </a:gridCol>
                <a:gridCol w="1373989">
                  <a:extLst>
                    <a:ext uri="{9D8B030D-6E8A-4147-A177-3AD203B41FA5}">
                      <a16:colId xmlns:a16="http://schemas.microsoft.com/office/drawing/2014/main" val="1227875290"/>
                    </a:ext>
                  </a:extLst>
                </a:gridCol>
                <a:gridCol w="1382764">
                  <a:extLst>
                    <a:ext uri="{9D8B030D-6E8A-4147-A177-3AD203B41FA5}">
                      <a16:colId xmlns:a16="http://schemas.microsoft.com/office/drawing/2014/main" val="3262219512"/>
                    </a:ext>
                  </a:extLst>
                </a:gridCol>
                <a:gridCol w="1493786">
                  <a:extLst>
                    <a:ext uri="{9D8B030D-6E8A-4147-A177-3AD203B41FA5}">
                      <a16:colId xmlns:a16="http://schemas.microsoft.com/office/drawing/2014/main" val="4137642638"/>
                    </a:ext>
                  </a:extLst>
                </a:gridCol>
              </a:tblGrid>
              <a:tr h="4729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Phenotype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Sex</a:t>
                      </a:r>
                    </a:p>
                  </a:txBody>
                  <a:tcPr marL="116504" marR="116504" marT="58252" marB="58252"/>
                </a:tc>
                <a:tc gridSpan="2">
                  <a:txBody>
                    <a:bodyPr/>
                    <a:lstStyle/>
                    <a:p>
                      <a:r>
                        <a:rPr lang="en-US" sz="2300" dirty="0"/>
                        <a:t>Additive – both sex</a:t>
                      </a:r>
                    </a:p>
                  </a:txBody>
                  <a:tcPr marL="116504" marR="116504" marT="58252" marB="58252"/>
                </a:tc>
                <a:tc hMerge="1"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504" marR="116504" marT="58252" marB="58252"/>
                </a:tc>
                <a:tc gridSpan="2">
                  <a:txBody>
                    <a:bodyPr/>
                    <a:lstStyle/>
                    <a:p>
                      <a:r>
                        <a:rPr lang="en-US" sz="2300" dirty="0"/>
                        <a:t>Additive – same sex</a:t>
                      </a:r>
                    </a:p>
                  </a:txBody>
                  <a:tcPr marL="116504" marR="116504" marT="58252" marB="58252"/>
                </a:tc>
                <a:tc hMerge="1"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504" marR="116504" marT="58252" marB="58252"/>
                </a:tc>
                <a:tc gridSpan="2">
                  <a:txBody>
                    <a:bodyPr/>
                    <a:lstStyle/>
                    <a:p>
                      <a:r>
                        <a:rPr lang="en-US" sz="2300" dirty="0"/>
                        <a:t>Mash – same sex</a:t>
                      </a:r>
                    </a:p>
                  </a:txBody>
                  <a:tcPr marL="116504" marR="116504" marT="58252" marB="58252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300" dirty="0"/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3443768362"/>
                  </a:ext>
                </a:extLst>
              </a:tr>
              <a:tr h="56532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Threshold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Inc R^2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Threshold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Inc R^2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Threshold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Inc R^2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2056437307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r>
                        <a:rPr lang="en-US" sz="2000" dirty="0"/>
                        <a:t>Height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0.2056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0.1590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0.2142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2498633658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0.2075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0.1441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0.2028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2124890133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r>
                        <a:rPr lang="en-US" sz="2000" dirty="0"/>
                        <a:t>BMI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0.0604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0.0346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0.0582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760775981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0.0546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0.0346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0.0566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903920163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r>
                        <a:rPr lang="en-US" sz="2000" dirty="0"/>
                        <a:t>Testosterone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1e-8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0.0005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1e-8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0.0082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1e-8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0.0076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4175394873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0.0652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0.0636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0.0627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2984599583"/>
                  </a:ext>
                </a:extLst>
              </a:tr>
              <a:tr h="464260">
                <a:tc>
                  <a:txBody>
                    <a:bodyPr/>
                    <a:lstStyle/>
                    <a:p>
                      <a:r>
                        <a:rPr lang="en-US" sz="2000" dirty="0" err="1"/>
                        <a:t>Waist:Hip</a:t>
                      </a:r>
                      <a:r>
                        <a:rPr lang="en-US" sz="2000" dirty="0"/>
                        <a:t> BMI adj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Female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0.0425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0.0516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1e-5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0.0490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2115777974"/>
                  </a:ext>
                </a:extLst>
              </a:tr>
              <a:tr h="472901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Male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0.0161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0.0135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116504" marR="116504" marT="58252" marB="5825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0.0166</a:t>
                      </a:r>
                    </a:p>
                  </a:txBody>
                  <a:tcPr marL="116504" marR="116504" marT="58252" marB="58252"/>
                </a:tc>
                <a:extLst>
                  <a:ext uri="{0D108BD9-81ED-4DB2-BD59-A6C34878D82A}">
                    <a16:rowId xmlns:a16="http://schemas.microsoft.com/office/drawing/2014/main" val="319006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2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D3C5D1D-F134-49B9-954E-E8F53EE37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571101"/>
            <a:ext cx="11907912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96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PGS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30</cp:revision>
  <dcterms:created xsi:type="dcterms:W3CDTF">2021-09-29T16:57:56Z</dcterms:created>
  <dcterms:modified xsi:type="dcterms:W3CDTF">2021-10-01T00:52:38Z</dcterms:modified>
</cp:coreProperties>
</file>