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8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1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3CED-58E8-4250-9B53-5A73260C8E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FA3B-9757-4432-9C4B-5B889C2FD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F2C-6B14-49BF-AC01-33EA42906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LDSC sex-diff cell type partition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DD7B-DDFB-4857-988E-B1AEA4D7C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2312"/>
          </a:xfrm>
        </p:spPr>
        <p:txBody>
          <a:bodyPr/>
          <a:lstStyle/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178090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A2080C8-8914-4B59-9DD9-7077E2FE1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2" y="1600169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836D4C1E-D682-46FB-8890-DEA1D62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3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0B5641D-2944-480C-B835-CEBA5F1F5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1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665629A-D942-45A2-807B-B1F2A3263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2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6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213D61-94FE-4F0D-88ED-1A148BA3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8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4092EF1-C46C-4EC7-A95D-78EAD65E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79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CF04B63-B309-4B58-A20A-B1E11215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2" y="1600170"/>
            <a:ext cx="5486488" cy="365765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591B52B-2677-4188-BDA9-24D793758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54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2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EA57FE-313D-4A72-8BD5-E0E4059B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ED79882-1082-4075-AC07-8E0A3101A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F705173-F1F5-47F4-B633-54374D3BB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7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4F39ABB-7131-4F18-A220-3F71A6BB6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75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55DFE61-3925-4362-9BCB-19D9C396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3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77E21BF8-D3E9-4C22-B1BB-41A28F5FC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59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1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1A122D2-81EB-4918-BA5B-9DC17F89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8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0E2B795-643A-4B93-8214-E9274209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3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A14DF5C-280D-453B-80BD-A7155367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4" y="1600170"/>
            <a:ext cx="5486488" cy="3657659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2892255-1034-41BF-9239-1CDA2D31F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0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2960C49-3621-4C2E-8226-77AACB92A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8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2C1B76B-A1D2-419A-BD85-6CB124DCB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225E2D5-9CFE-4974-8759-8C89C66A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8" y="1600170"/>
            <a:ext cx="5486488" cy="3657659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214D376-86C1-4BDE-9E95-E801D21CB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60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CDD410F-5BE3-4B17-B12F-87794A2C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4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B089BA7-26C3-4DCB-BE53-2587414FA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88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76580C-9555-4AF0-B1ED-2655F7FA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9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AC12D14-9B48-4971-855D-7786C8220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23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3C2F7B5-2478-4264-A820-605484E49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3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D5883EE1-D07E-4F7A-92A4-1BE1BBF4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8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0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AA53C0-A45C-45C3-831F-CAB8B4B6E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1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4B8968C-0B89-4C70-AA1B-AA15B7061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61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E8ED462-5B52-4A17-85F9-FF993FD61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3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AE75C8-BC79-4652-AB07-6B80C13B3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49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7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5D0A9F3-74BF-4B31-B0F7-241AB778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6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2B65C31-F799-4721-AE51-AFC0E2B33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83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1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97F030F-3348-4F98-B8E6-E1D02D891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2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DDEF84B7-C716-4433-9058-EA6C648F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92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B04A4FC-BA43-428A-935F-65653F78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4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C343EAEB-2D21-4385-82EF-A57B2AEBD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64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6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C15F06-9E4F-436F-BF7C-61FF7C0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9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31B541BF-1705-4EFE-9F4A-F69E51958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75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616A62B-5690-4FB3-99C0-19CED3800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4" y="1600169"/>
            <a:ext cx="5486488" cy="365765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A0E4DC0-48B7-4A82-AB9F-204A7BB81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38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A500229-E16C-4218-A70D-2181C834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5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47B0D2AA-D47B-4145-BAEA-64DA54C3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15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42ABEE-A964-4F46-A600-14A51AD9C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0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77C1E417-027B-455A-B833-288B7948A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60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8AD5B4E-457E-486D-9635-6F5C111A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6" y="1600169"/>
            <a:ext cx="5486488" cy="3657659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8A127C1-59E0-4370-90E8-AD886275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26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66203788-E9DE-4CE9-B83B-E8FC856A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6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C9A8791-29D0-4451-BBB6-CCF1DECF3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76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8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E597FE5-8BF5-4835-8CD4-D4D0BAA6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2" y="1600170"/>
            <a:ext cx="5486488" cy="365765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C676A21-0267-4342-A133-ED9250EE6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8" y="1600169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4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C39A8ED-0543-46E3-BD23-0B849F34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9" y="1600170"/>
            <a:ext cx="5486488" cy="365765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C3459C2-8545-414B-924E-96B888D1B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170"/>
            <a:ext cx="5486488" cy="36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6</Words>
  <Application>Microsoft Office PowerPoint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LDSC sex-diff cell type partition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LDSC sex-diff cell type partition</dc:title>
  <dc:creator>Carrie Zhu</dc:creator>
  <cp:lastModifiedBy>Carrie Zhu</cp:lastModifiedBy>
  <cp:revision>14</cp:revision>
  <dcterms:created xsi:type="dcterms:W3CDTF">2022-03-08T07:14:55Z</dcterms:created>
  <dcterms:modified xsi:type="dcterms:W3CDTF">2022-03-22T05:27:50Z</dcterms:modified>
</cp:coreProperties>
</file>