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1A0D-31A3-4FA1-9BB7-E98CE498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EB2A-F5CD-45F5-B659-138CE698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AB42-9EA6-4C6D-A673-56C61E80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F969-32E7-4AE4-8891-AC4B6CB7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6A44-B580-4415-962C-31D74447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EAB-124F-4C12-A7EF-11C31BE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3EDE1-97F4-494D-BE4F-8BD15330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2F99-2745-43D5-B962-0ED6B393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CE1-26A0-469C-83DC-2E58CE0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6208-0213-4D3D-ADB0-9962E21A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8557E-9C6F-4211-8560-75166E799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C1B6-6214-4143-839D-A36B92B0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031D-96CF-48E2-A6B3-4C029941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A128-7706-4524-9104-7E0E18D4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2BDA-4E1D-4638-B564-2DE1688A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F15-D3A2-4647-A0CC-F5314850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D2A1-8089-4D09-A7B6-215EC65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7037-C42B-49E4-9015-4066BC9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6F8E-FF19-46FA-B19F-1A9052EA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83D3-75D0-4199-BB4E-863D755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A2AB-464C-4012-83A2-07AB4C28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BCEA-E5F6-47B9-91A8-34065692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6893-C7C7-4D6A-893E-9D90F896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7A1A-109F-437A-A12D-CBFC8314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685D-E2D2-43C6-9416-3A9FC847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C9C1-A0AB-4BBC-91E3-B1EA4C1D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3848-A4D9-4CF2-B00D-736DEA24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F23B-E51B-4ADE-AC06-2B667D9B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4AE0-B7EE-43CC-B95E-FC4CF2E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6B66-3CC7-43A5-AC4A-DE3C9EC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9C4A-D860-4870-824F-6A73F585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745-2592-4E2B-9E11-8AEF59AE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0145-2A82-45CD-8EC8-2481B75E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D6443-FBC9-4EF5-B9E0-07BC7926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456A4-7CE1-4B3E-AF0D-AB5DD164C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FA71-728C-4C9E-AE75-6403E6705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D42CD-F4A7-4329-B742-E35F9AC3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37B24-A48A-4D4B-948C-B9E07960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A85B-2B96-47AB-9318-8DB49284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A3C5-2CFF-4828-B7A1-4BDE365D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DBCF3-2C26-4B9C-AAAF-CD6A60AC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71159-5F27-4800-9BED-A026FC2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68F30-152F-4B85-91F5-A092D1B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C231B-6087-40A9-BE34-B28D450C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9D2BE-CA94-4CFE-82B7-BB477ACC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8224B-C2A3-43D5-8471-B2A392A3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908C-54D6-4AA4-AD6E-1D707936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1919-E952-420E-AD67-E55EEED1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C2EF0-3688-4376-9205-0E7B2904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C973-0756-42E1-87A2-17F68F31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5339C-97CF-46C5-AF08-714F2B8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7DEB-C928-49F2-9152-12510FBC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481-01A7-409C-85B6-4FA8A0D1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80F04-7FC2-4792-BF13-08CB4CE0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12E4D-A7D1-472C-B91A-69516ECA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AAD0-F80D-4C03-A4DF-7E9C2B7C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8319-DA5F-4BFC-B379-DD7363A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2C36-37B3-49B5-8A2B-27DCDEA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F15B0-D2D9-4BF9-85CD-3FB75CD1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6CB9-E3BF-49DE-AB7F-BABAC038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1AF3-ACE1-49BB-A447-6DEBF910B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ADA0-C2A8-42AB-BEE3-21B3C050C7A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6034-ED37-47EB-87A4-AAC3CE6F6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7223-D787-4150-AFB9-3A0C978F6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39D5-D5C4-4CE5-9BCE-22095B4D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43B2-D10C-40E1-8D7B-1DA8B003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 posteriors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D469-4A73-4C2F-ABB5-0B7D18877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Testosterone - mash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0E727-16EC-4868-ACDD-1FD1F946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246"/>
            <a:ext cx="12192000" cy="60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7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8443B31-A456-4612-A27A-2663A211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19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Testosterone - mash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279A52A-02E3-48EC-B88B-264DC4A0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773"/>
            <a:ext cx="12192000" cy="60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4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48E7ED5-8113-41A0-BB00-082B9A16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2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Height - mash</a:t>
            </a:r>
          </a:p>
        </p:txBody>
      </p:sp>
      <p:pic>
        <p:nvPicPr>
          <p:cNvPr id="9" name="Picture 8" descr="A picture containing text, writing implement, screenshot&#10;&#10;Description automatically generated">
            <a:extLst>
              <a:ext uri="{FF2B5EF4-FFF2-40B4-BE49-F238E27FC236}">
                <a16:creationId xmlns:a16="http://schemas.microsoft.com/office/drawing/2014/main" id="{4A10A9F3-2148-4C84-958F-B057A77E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342"/>
            <a:ext cx="12192000" cy="61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3B56C63F-25C9-4AA9-AC70-41BC2B88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Height - mash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5CAD444-833B-42CB-BAAB-AD8CEEF8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025"/>
            <a:ext cx="12192000" cy="61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87C93-59C9-4F8F-B73B-52C7504C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BMI - mash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BC444-85B7-4D1B-A125-5651AC37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152"/>
            <a:ext cx="12193798" cy="60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88F38-46BA-4FBF-8D4B-BE5086F4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19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8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BMI - mash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A5C7E-F1A0-455A-856D-367E66C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9631"/>
            <a:ext cx="12214051" cy="60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728-BF99-4E2A-B6B8-28FE2E6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829193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F09FF4-C5B3-49A6-AC14-4501FE56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Mash posteriors</vt:lpstr>
      <vt:lpstr>Height - mash</vt:lpstr>
      <vt:lpstr>Height</vt:lpstr>
      <vt:lpstr>Height - mash</vt:lpstr>
      <vt:lpstr>Height</vt:lpstr>
      <vt:lpstr>BMI - mash</vt:lpstr>
      <vt:lpstr>BMI</vt:lpstr>
      <vt:lpstr>BMI - mash</vt:lpstr>
      <vt:lpstr>BMI</vt:lpstr>
      <vt:lpstr>Testosterone - mash</vt:lpstr>
      <vt:lpstr>Testosterone</vt:lpstr>
      <vt:lpstr>Testosterone - mash</vt:lpstr>
      <vt:lpstr>Testosterone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 posterior</dc:title>
  <dc:creator>Carrie Zhu</dc:creator>
  <cp:lastModifiedBy>Carrie Zhu</cp:lastModifiedBy>
  <cp:revision>9</cp:revision>
  <dcterms:created xsi:type="dcterms:W3CDTF">2021-08-25T17:51:58Z</dcterms:created>
  <dcterms:modified xsi:type="dcterms:W3CDTF">2021-08-25T18:30:21Z</dcterms:modified>
</cp:coreProperties>
</file>