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000-F57D-42B4-A044-E5FC2420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3859-B64B-4CCE-A790-56ABE82E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3532-1B9B-4D0F-9EB6-A212C0A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1A98-CCD8-4EA1-844E-4FEA685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FF3C-3746-4325-9992-AE03A4C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EA7E-89D2-456B-A7E1-72EDD727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43AA-0AF0-441B-B4EF-E69389D0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09C0-C802-4625-8EF3-024C680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E5B-EA28-4700-B1E6-62AA3D1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EC9F-EC9F-4B39-89AB-991B788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6CED7-0926-48BB-876E-2E2A6D1F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5534-0609-4A2C-8B8F-F624385A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2DC8-213D-456E-8592-B0F13CFF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0F69-BDCB-4985-8A64-AB69A75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6A5-69B0-4AB7-80F5-A9DDA3A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535-63B4-41A9-AE8C-59AF63B6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D672-4258-44FF-A0A0-2463423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84-ACBE-4FDB-9364-3CD8DB49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B960-2EA4-42D1-9542-2BFAE21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2A90-2F19-4159-8C1C-B2F680E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59DD-7224-4B8D-84BC-9D24646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37AB-899A-4AAF-BDAE-3162B04E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4CB8-8A4B-4168-9BAA-D58EDA3A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AA69-22D1-420E-A378-03A8E438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D19E-EAE8-4D06-B9C4-B707561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88E-0146-48FD-8C12-5594F39D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3E53-31C2-4590-BECA-44F45478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819E-0BF7-482E-8ABE-3DFC5DD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84CC-E74D-4E53-A88E-AE0DB641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727A-487B-476B-BFEA-455F8948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863E-4661-4F1A-A678-E539D7BE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1C93-F57C-4F72-BAF8-7F73717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D85A-04A5-48E5-944B-E018A3E2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2D55F-63E7-4FE7-9BB4-92CDE1AB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24D1-0191-4B07-B93F-3BD8C806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4E113-5D13-48A6-A8B2-40E681254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84A3-9FE4-4FFF-BA05-FC275F1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34DE1-1BF2-4103-A9FB-6214C6E6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860A7-704D-4810-A947-4C40235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0C0C-0120-4877-9C35-09E92008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31E7E-08A7-4BA3-B55D-E28F9DD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4654-C261-4E10-B8F3-514E2B6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999F-472C-41AA-BF40-1C4E8E8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064F3-D3FC-47AF-828F-46B7A13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170C6-9AC4-47DF-A3F0-CA9A7FD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79A60-F1C0-42E0-B0DD-05164BE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966-5451-47B4-817A-3F4A1E2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3510-EC2F-4DF1-911F-98994E65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862D-EBB7-4D88-939C-3E34D654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CD9B-62AA-4ADD-B252-3B58020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1727-00B8-4767-B41F-BC5AA03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E1EA7-2604-4CA5-90DD-19E03D7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6FA-D8FE-40C9-B33B-F7C1C70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C7D08-438C-4471-A6AE-569FD3B6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DDE6-DCC7-4F93-8814-35F42B4B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D18-FAF4-4A9E-9110-0874447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354-5D3E-4CD7-AC4A-12EB4D6D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CAB7-32AF-470E-B442-EB171D1A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5090-0B53-44C2-87D0-BDF5317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DCB6-A36D-45DC-9546-9E20F4D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0C29-1291-42AA-939F-D4FA298A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C7B2-F198-4FC2-B1E5-E8F0A6EF29A1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2A52-7C32-43FE-97C0-66BED146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2760-571A-4C3C-B154-899F713F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0CD-42D3-42A7-BF88-0C8E24DAC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Sex-Specific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F44F-00C4-4FE4-ACF7-D4702FDF9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Carrie Zhu</a:t>
            </a:r>
          </a:p>
        </p:txBody>
      </p:sp>
    </p:spTree>
    <p:extLst>
      <p:ext uri="{BB962C8B-B14F-4D97-AF65-F5344CB8AC3E}">
        <p14:creationId xmlns:p14="http://schemas.microsoft.com/office/powerpoint/2010/main" val="293110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Creatinine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409989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A07B0A6-CFE1-4667-A671-B190166B81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</p:spPr>
      </p:pic>
    </p:spTree>
    <p:extLst>
      <p:ext uri="{BB962C8B-B14F-4D97-AF65-F5344CB8AC3E}">
        <p14:creationId xmlns:p14="http://schemas.microsoft.com/office/powerpoint/2010/main" val="22628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188187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221802 samples</a:t>
            </a:r>
          </a:p>
        </p:txBody>
      </p:sp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EB53F3-A02E-4E70-ABA2-61D5C03A0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2E776332-FC40-42B3-91FB-2B03C80D36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8565"/>
            <a:ext cx="6137142" cy="4773333"/>
          </a:xfrm>
        </p:spPr>
      </p:pic>
    </p:spTree>
    <p:extLst>
      <p:ext uri="{BB962C8B-B14F-4D97-AF65-F5344CB8AC3E}">
        <p14:creationId xmlns:p14="http://schemas.microsoft.com/office/powerpoint/2010/main" val="39346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RBC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2385 samples</a:t>
            </a:r>
          </a:p>
        </p:txBody>
      </p:sp>
      <p:pic>
        <p:nvPicPr>
          <p:cNvPr id="7" name="Content Placeholder 6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E9E48F1B-A03D-4634-A87A-9ECB4FF48F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88289"/>
            <a:ext cx="8590400" cy="6681422"/>
          </a:xfrm>
        </p:spPr>
      </p:pic>
    </p:spTree>
    <p:extLst>
      <p:ext uri="{BB962C8B-B14F-4D97-AF65-F5344CB8AC3E}">
        <p14:creationId xmlns:p14="http://schemas.microsoft.com/office/powerpoint/2010/main" val="161572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RBC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1052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1333 samples</a:t>
            </a:r>
          </a:p>
        </p:txBody>
      </p:sp>
      <p:pic>
        <p:nvPicPr>
          <p:cNvPr id="12" name="Content Placeholder 11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84DE9BD6-1A31-45D4-85FE-7C23E5BD0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" y="842338"/>
            <a:ext cx="6115510" cy="4756508"/>
          </a:xfrm>
        </p:spPr>
      </p:pic>
      <p:pic>
        <p:nvPicPr>
          <p:cNvPr id="14" name="Content Placeholder 13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BC4769D9-6560-4491-8760-51E3E9303C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0" y="842338"/>
            <a:ext cx="6115510" cy="4756508"/>
          </a:xfrm>
        </p:spPr>
      </p:pic>
    </p:spTree>
    <p:extLst>
      <p:ext uri="{BB962C8B-B14F-4D97-AF65-F5344CB8AC3E}">
        <p14:creationId xmlns:p14="http://schemas.microsoft.com/office/powerpoint/2010/main" val="419371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Total Bilirubin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408496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D60DCF-B40B-43CE-891F-11326D8C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8617892" cy="6702804"/>
          </a:xfrm>
        </p:spPr>
      </p:pic>
    </p:spTree>
    <p:extLst>
      <p:ext uri="{BB962C8B-B14F-4D97-AF65-F5344CB8AC3E}">
        <p14:creationId xmlns:p14="http://schemas.microsoft.com/office/powerpoint/2010/main" val="200806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819"/>
            <a:ext cx="3670625" cy="725444"/>
          </a:xfrm>
        </p:spPr>
        <p:txBody>
          <a:bodyPr>
            <a:noAutofit/>
          </a:bodyPr>
          <a:lstStyle/>
          <a:p>
            <a:r>
              <a:rPr lang="en-US" sz="4800" dirty="0"/>
              <a:t>Total Bilirubin</a:t>
            </a:r>
            <a:br>
              <a:rPr lang="en-US" sz="4800" dirty="0"/>
            </a:br>
            <a:r>
              <a:rPr lang="en-US" sz="4800" dirty="0"/>
              <a:t>Zoomed in</a:t>
            </a:r>
          </a:p>
        </p:txBody>
      </p:sp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1C7A33A0-A8E8-4861-AE91-4F2287AE7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36" y="-942"/>
            <a:ext cx="8818641" cy="6858942"/>
          </a:xfrm>
        </p:spPr>
      </p:pic>
    </p:spTree>
    <p:extLst>
      <p:ext uri="{BB962C8B-B14F-4D97-AF65-F5344CB8AC3E}">
        <p14:creationId xmlns:p14="http://schemas.microsoft.com/office/powerpoint/2010/main" val="321989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Bilirubin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187497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220999 samples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B45B5B6B-82CB-4303-9E08-B48ED42CE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ADFF86B-D0CC-493F-88F2-3E0345C5C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3" y="820700"/>
            <a:ext cx="6008002" cy="4672891"/>
          </a:xfrm>
        </p:spPr>
      </p:pic>
    </p:spTree>
    <p:extLst>
      <p:ext uri="{BB962C8B-B14F-4D97-AF65-F5344CB8AC3E}">
        <p14:creationId xmlns:p14="http://schemas.microsoft.com/office/powerpoint/2010/main" val="21553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Bilirubin - Zoomed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</a:t>
            </a:r>
          </a:p>
        </p:txBody>
      </p:sp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F425D57-0E6B-4789-943B-82CFD8A6C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716"/>
            <a:ext cx="6096000" cy="4741334"/>
          </a:xfrm>
        </p:spPr>
      </p:pic>
      <p:pic>
        <p:nvPicPr>
          <p:cNvPr id="14" name="Content Placeholder 1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7B747DE-0B4E-4A84-90EF-F7F231BC6E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4716"/>
            <a:ext cx="6096000" cy="4741334"/>
          </a:xfrm>
        </p:spPr>
      </p:pic>
    </p:spTree>
    <p:extLst>
      <p:ext uri="{BB962C8B-B14F-4D97-AF65-F5344CB8AC3E}">
        <p14:creationId xmlns:p14="http://schemas.microsoft.com/office/powerpoint/2010/main" val="26354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0BDA-A32F-40F9-B459-946290E2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481"/>
            <a:ext cx="3707934" cy="1325563"/>
          </a:xfrm>
        </p:spPr>
        <p:txBody>
          <a:bodyPr/>
          <a:lstStyle/>
          <a:p>
            <a:r>
              <a:rPr lang="en-US" dirty="0"/>
              <a:t>Total Bilirubin – Neale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E2BF-DA2A-469B-88FA-6845FF7B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666"/>
            <a:ext cx="28697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349839 samples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2353899-D6F0-4BF8-9A20-9D5EBEBD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EC5E-97F8-4AA3-8F18-C43DFC5C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8992CF-B689-422B-A61C-F899B0164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679823"/>
              </p:ext>
            </p:extLst>
          </p:nvPr>
        </p:nvGraphicFramePr>
        <p:xfrm>
          <a:off x="838200" y="1367959"/>
          <a:ext cx="6795782" cy="529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44">
                  <a:extLst>
                    <a:ext uri="{9D8B030D-6E8A-4147-A177-3AD203B41FA5}">
                      <a16:colId xmlns:a16="http://schemas.microsoft.com/office/drawing/2014/main" val="2773773618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725715439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3594883718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2563082689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3972344651"/>
                    </a:ext>
                  </a:extLst>
                </a:gridCol>
                <a:gridCol w="984198">
                  <a:extLst>
                    <a:ext uri="{9D8B030D-6E8A-4147-A177-3AD203B41FA5}">
                      <a16:colId xmlns:a16="http://schemas.microsoft.com/office/drawing/2014/main" val="1468634042"/>
                    </a:ext>
                  </a:extLst>
                </a:gridCol>
              </a:tblGrid>
              <a:tr h="23012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GWAS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LDSC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Neale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53518"/>
                  </a:ext>
                </a:extLst>
              </a:tr>
              <a:tr h="230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Phenotype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475399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150647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475848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849897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Testosterone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0.0771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05349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2585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914266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1.2145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037523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00474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330405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IGF-1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717435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1.1672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301658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795707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Bilirubin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96106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360775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978514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Creatinine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353239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1.0819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36333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10571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RBC Count**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902221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220006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99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Height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C9234B-9E9A-44D7-B23A-C2253F898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19" y="31464"/>
            <a:ext cx="8776981" cy="68265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429282 samples</a:t>
            </a:r>
          </a:p>
        </p:txBody>
      </p:sp>
    </p:spTree>
    <p:extLst>
      <p:ext uri="{BB962C8B-B14F-4D97-AF65-F5344CB8AC3E}">
        <p14:creationId xmlns:p14="http://schemas.microsoft.com/office/powerpoint/2010/main" val="14937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196867 samples</a:t>
            </a: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E1A8828-2DAB-4B94-912E-439CC4B7B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096000" cy="47413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232415 samples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9D9E3BF1-6A78-4EFA-B321-AADB21C3B7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7" y="788566"/>
            <a:ext cx="6137143" cy="4773334"/>
          </a:xfrm>
        </p:spPr>
      </p:pic>
    </p:spTree>
    <p:extLst>
      <p:ext uri="{BB962C8B-B14F-4D97-AF65-F5344CB8AC3E}">
        <p14:creationId xmlns:p14="http://schemas.microsoft.com/office/powerpoint/2010/main" val="28379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Testosterone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371438 samples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4EFDC8-63D5-41AF-AD24-D267A6ED0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86" y="0"/>
            <a:ext cx="8753213" cy="6808054"/>
          </a:xfrm>
        </p:spPr>
      </p:pic>
    </p:spTree>
    <p:extLst>
      <p:ext uri="{BB962C8B-B14F-4D97-AF65-F5344CB8AC3E}">
        <p14:creationId xmlns:p14="http://schemas.microsoft.com/office/powerpoint/2010/main" val="111034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Testosterone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186456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184982 samples</a:t>
            </a:r>
          </a:p>
        </p:txBody>
      </p:sp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A3B3EC-2B9B-48CC-894C-C04749BE4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715"/>
            <a:ext cx="6068009" cy="4719563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A8F66AF5-7BA3-42F6-9522-B453FB6D5E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09" y="854715"/>
            <a:ext cx="6068008" cy="4719562"/>
          </a:xfrm>
        </p:spPr>
      </p:pic>
    </p:spTree>
    <p:extLst>
      <p:ext uri="{BB962C8B-B14F-4D97-AF65-F5344CB8AC3E}">
        <p14:creationId xmlns:p14="http://schemas.microsoft.com/office/powerpoint/2010/main" val="244446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4288833 samples</a:t>
            </a:r>
          </a:p>
        </p:txBody>
      </p:sp>
      <p:pic>
        <p:nvPicPr>
          <p:cNvPr id="7" name="Content Placeholder 6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635F79AB-A53D-41AE-B7A7-9955F9F7D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20" y="0"/>
            <a:ext cx="8778380" cy="6827628"/>
          </a:xfrm>
        </p:spPr>
      </p:pic>
    </p:spTree>
    <p:extLst>
      <p:ext uri="{BB962C8B-B14F-4D97-AF65-F5344CB8AC3E}">
        <p14:creationId xmlns:p14="http://schemas.microsoft.com/office/powerpoint/2010/main" val="14170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196660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232173 samples</a:t>
            </a:r>
          </a:p>
        </p:txBody>
      </p:sp>
      <p:pic>
        <p:nvPicPr>
          <p:cNvPr id="12" name="Content Placeholder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88E890F-C547-4EA8-A61F-4C040369D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8566"/>
            <a:ext cx="6054858" cy="4709335"/>
          </a:xfrm>
        </p:spPr>
      </p:pic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2C08991D-FA6E-4737-9FCE-BB8AF72246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8" y="788565"/>
            <a:ext cx="6054859" cy="4709335"/>
          </a:xfrm>
        </p:spPr>
      </p:pic>
    </p:spTree>
    <p:extLst>
      <p:ext uri="{BB962C8B-B14F-4D97-AF65-F5344CB8AC3E}">
        <p14:creationId xmlns:p14="http://schemas.microsoft.com/office/powerpoint/2010/main" val="24849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IGF-1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407974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79F9066-0596-420E-B4E2-EBB2B23B0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6" y="0"/>
            <a:ext cx="8873804" cy="6901847"/>
          </a:xfrm>
        </p:spPr>
      </p:pic>
    </p:spTree>
    <p:extLst>
      <p:ext uri="{BB962C8B-B14F-4D97-AF65-F5344CB8AC3E}">
        <p14:creationId xmlns:p14="http://schemas.microsoft.com/office/powerpoint/2010/main" val="11517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IGF-1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187303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220671 samples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D8CD87E3-06BD-4C81-BCC0-DF9B714AF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4E1C47F-FCE3-4390-8888-003C5A9458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2337"/>
            <a:ext cx="6137142" cy="4773333"/>
          </a:xfrm>
        </p:spPr>
      </p:pic>
    </p:spTree>
    <p:extLst>
      <p:ext uri="{BB962C8B-B14F-4D97-AF65-F5344CB8AC3E}">
        <p14:creationId xmlns:p14="http://schemas.microsoft.com/office/powerpoint/2010/main" val="137584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238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Sex-Specific GWAS</vt:lpstr>
      <vt:lpstr>Height</vt:lpstr>
      <vt:lpstr>Height</vt:lpstr>
      <vt:lpstr>Testosterone</vt:lpstr>
      <vt:lpstr>Testosterone</vt:lpstr>
      <vt:lpstr>BMI</vt:lpstr>
      <vt:lpstr>BMI</vt:lpstr>
      <vt:lpstr>IGF-1</vt:lpstr>
      <vt:lpstr>IGF-1</vt:lpstr>
      <vt:lpstr>Creatinine</vt:lpstr>
      <vt:lpstr>Creatinine</vt:lpstr>
      <vt:lpstr>RBC Count</vt:lpstr>
      <vt:lpstr>RBC Count</vt:lpstr>
      <vt:lpstr>Total Bilirubin</vt:lpstr>
      <vt:lpstr>Total Bilirubin Zoomed in</vt:lpstr>
      <vt:lpstr>Total Bilirubin</vt:lpstr>
      <vt:lpstr>Total Bilirubin - Zoomed in</vt:lpstr>
      <vt:lpstr>Total Bilirubin – Neale Lab</vt:lpstr>
      <vt:lpstr>LDSC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12</cp:revision>
  <dcterms:created xsi:type="dcterms:W3CDTF">2021-06-23T01:59:37Z</dcterms:created>
  <dcterms:modified xsi:type="dcterms:W3CDTF">2021-06-23T16:49:14Z</dcterms:modified>
</cp:coreProperties>
</file>