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65" r:id="rId13"/>
    <p:sldId id="264" r:id="rId14"/>
    <p:sldId id="270" r:id="rId15"/>
    <p:sldId id="272" r:id="rId16"/>
    <p:sldId id="271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C2AC-44C5-4182-9F66-73EAF1CEE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1AF15-DDFD-44F8-A5EA-3F9EA1E1F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AFF7-6B04-4E23-8E7A-05C0AC3C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18A5-54B6-42D4-B06D-67BDB832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7FAF6-3BA0-4723-BC68-2F9F347E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360E-B12C-422A-A919-C6BD8EC3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594FE-3872-47E5-AF9F-2AF0A3B6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6FA6-0245-4E14-836C-7ECE679B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D34A-4CFC-4E58-8BFE-855F6CD0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DF788-4E85-46E0-8F01-5198F07F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963E1-9E08-4D2E-B773-D92639FC6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67B15-352B-4E7A-9AAC-D1B0AE43B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09A6-F1C8-4947-AF91-B8C807EF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550C-84AB-4320-B3BA-53864679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D764-A88E-4C59-B3C1-FCF52318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E427-8DE7-4762-B872-21CAB296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9A4E-C4DB-44EB-9905-13454DF1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C797-08D9-498A-B1A7-41547AA5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396B-742E-429C-BC3E-D3B34360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2BDC-7FE9-4A03-8B25-C7020CE3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0EAF-FF68-4BB4-B09D-8C6A6802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E6B0A-3EF6-46E9-B079-F3011465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D930F-EA51-4FA9-8216-1F7DB72B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016E-10FD-4CC8-9B79-4E045AED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75D9-0AA8-435E-8AD5-FA50C0AA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65E8-1957-41CE-BBBA-AA6201E3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9959-DB6A-4CF3-8519-AC633CF8B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150D3-688D-4973-9383-779B713E3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7A70-AC30-4C64-973B-2D6854E8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38EA-8B01-4B95-81CB-380A22DE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14300-88A9-4113-8713-561DE913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4179-A10C-46E6-BB2C-7A1C252B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D0248-487C-4338-8D03-0600F269C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4F7C-5F89-41E8-A1FB-CC4E724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474CD-46DA-4678-B78B-873C1FD93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930A7-630C-4BF5-8D88-A202F9B5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72EBE-F54C-45DB-9AC1-88AFA7DD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2FC85-C2EC-4862-8E7D-4A2DBD64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48170-FAA2-46C5-A4ED-FD2428B6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ED01-2145-4B7A-AC20-7807B84E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46CC4-E956-4DE5-8025-715C5652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05407-C2F8-46C3-84BF-7940AC83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508ED-B1DA-471C-91C0-48831E09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9CE37-13E5-4002-927D-CD3FDE53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2DD89-F5FE-4731-890F-A7A1D7F0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213A-204E-4819-8CDA-81B4EFA2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ECB5-301F-4494-A009-BE2E43C4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35C1-BC18-45FC-8C6B-89BAEBEC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0DB51-799D-4E34-A5B6-B5607FD9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3CC66-BC36-4992-AA3A-E9FD278B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54D4F-C843-4B8E-B0C0-6F6ED72F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BA63F-9D57-47CE-9874-8BAA2B28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F053-7F7E-4FED-90E5-6258E704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FA67E-D937-403C-92B3-49138D201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290E9-3656-493A-9D5C-C3635292A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1374-796E-42FC-BB39-FE06F37D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EE68D-6286-4698-875D-5319AF16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C05E-FC84-4F68-B7F4-891AF09D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38CE-3A6E-4CD4-9B74-C6B6EB0C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B49D1-33FC-46FD-8842-012A300F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617F-2A25-4BF9-BFCF-E4B675B61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0CE1-6440-40FE-B7E4-5C9D4F041BA1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72E44-6B1F-4E30-A22B-E95AFB1CB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E0B5-9070-4151-85DD-B24449838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D42E9-1F9E-49D2-A662-F44D7B499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6CB-4FE9-4EB8-B7D5-0171CF3C6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M-F Effect Estimate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5965C-6ECB-422E-B801-EC19DAE29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4/12/2022</a:t>
            </a:r>
          </a:p>
        </p:txBody>
      </p:sp>
    </p:spTree>
    <p:extLst>
      <p:ext uri="{BB962C8B-B14F-4D97-AF65-F5344CB8AC3E}">
        <p14:creationId xmlns:p14="http://schemas.microsoft.com/office/powerpoint/2010/main" val="409669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9E92-C42D-4148-9384-09C9E4BE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 circumference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8648A-6063-51B7-7938-5462DAF2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314070"/>
            <a:ext cx="1091717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8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3AC-6558-4E7D-80BB-1D00B7D4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Systolic BP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B2C0B-D3C6-7F8E-66B4-38EC663E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1456571"/>
            <a:ext cx="1093622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3AC-6558-4E7D-80BB-1D00B7D4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Testosterone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8079B-C545-4359-84D7-0CF28B57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533670"/>
            <a:ext cx="10221751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6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408-B5E6-479A-B25A-4962FDD2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6D9A8-807E-4DF4-B14E-0D287E50F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1399413"/>
            <a:ext cx="1095527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9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408-B5E6-479A-B25A-4962FDD2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Waist circumference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1C6DA-EE47-9D67-DD7E-440BDAC5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1399413"/>
            <a:ext cx="1095527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5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408-B5E6-479A-B25A-4962FDD2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Waist to hip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60ABF-D5C4-A849-0A75-69B3C66E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7" y="1408940"/>
            <a:ext cx="10964805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8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408-B5E6-479A-B25A-4962FDD2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5E8F7-12D9-AB43-98F8-D503A0167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389887"/>
            <a:ext cx="10945753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0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8094-3972-4530-AD2E-5873F603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body fat 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AD29A-E598-4CC5-BF62-19CFFB23B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"/>
          <a:stretch/>
        </p:blipFill>
        <p:spPr>
          <a:xfrm>
            <a:off x="651702" y="1459344"/>
            <a:ext cx="10888595" cy="53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3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8094-3972-4530-AD2E-5873F603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 adjusted </a:t>
            </a:r>
            <a:r>
              <a:rPr lang="en-US" dirty="0" err="1"/>
              <a:t>waist:hip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5E7CF-74D0-4529-DFC1-385CD068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456566"/>
            <a:ext cx="10917174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1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A07E-3F0F-41CD-AC90-AB0B1DA6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fat-free mass (L)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4ADC9-9A4D-4C43-AB34-0FFA50D4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9" y="1417050"/>
            <a:ext cx="10714182" cy="5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A07E-3F0F-41CD-AC90-AB0B1DA6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fat-free mass (R)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AC850-9C5A-4F06-A62A-D67599E6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9" y="1389887"/>
            <a:ext cx="10974332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8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EB3B-9361-4143-978C-AE6F00F5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3ACD1-C256-41BF-98DD-60EC766C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42" y="1380361"/>
            <a:ext cx="1093622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6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AE4-A710-4983-980D-1C728F1B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Calcium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E4D49A-AE3D-465C-B3DC-AFF46BA8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2" y="1256518"/>
            <a:ext cx="11250595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9411-1406-4A37-A4E5-6A076A32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Diastolic BP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C5C3C-5B84-4C60-94A5-306CB88C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1447045"/>
            <a:ext cx="10879068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5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A75A-F303-4924-9D67-8D3FA189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Eosinophil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7C4D2-FFEB-4DE7-8485-C9ACB217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427992"/>
            <a:ext cx="10917174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0339-6CD7-4CA1-A5B0-11F2AFE5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vital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DDFCE-C1E1-4C13-933A-25A10E1C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418466"/>
            <a:ext cx="10926700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7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9E92-C42D-4148-9384-09C9E4BE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E60EC-F14D-46FE-AD38-FC54A7A3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1278698"/>
            <a:ext cx="11260121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5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50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M-F Effect Estimate Comparison</vt:lpstr>
      <vt:lpstr>Arm fat-free mass (L)</vt:lpstr>
      <vt:lpstr>Arm fat-free mass (R)</vt:lpstr>
      <vt:lpstr>BMI </vt:lpstr>
      <vt:lpstr>Calcium</vt:lpstr>
      <vt:lpstr>Diastolic BP</vt:lpstr>
      <vt:lpstr>Eosinophil %</vt:lpstr>
      <vt:lpstr>Forced vital capacity</vt:lpstr>
      <vt:lpstr>Height</vt:lpstr>
      <vt:lpstr>Hip circumference</vt:lpstr>
      <vt:lpstr>Systolic BP</vt:lpstr>
      <vt:lpstr>Testosterone</vt:lpstr>
      <vt:lpstr>Urate</vt:lpstr>
      <vt:lpstr>Waist circumference</vt:lpstr>
      <vt:lpstr>Waist to hip ratio</vt:lpstr>
      <vt:lpstr>Weight</vt:lpstr>
      <vt:lpstr>Whole body fat mass</vt:lpstr>
      <vt:lpstr>BMI adjusted waist:hip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M-F Effect Estimate Comparison</dc:title>
  <dc:creator>Carrie Zhu</dc:creator>
  <cp:lastModifiedBy>Carrie Zhu</cp:lastModifiedBy>
  <cp:revision>7</cp:revision>
  <dcterms:created xsi:type="dcterms:W3CDTF">2022-04-12T20:47:26Z</dcterms:created>
  <dcterms:modified xsi:type="dcterms:W3CDTF">2022-06-13T23:06:05Z</dcterms:modified>
</cp:coreProperties>
</file>