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44C1-71A2-BBCB-5ECE-6FDFF8F4A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48EC0-8E88-A6B6-3171-07ED8169D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F3A2E-D031-8B70-907E-9E25E788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81F0-21A5-4350-ACDE-17FB3E98D37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F52F4-FBBE-4F72-5E9A-DA9F670F2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ED470-D931-42FF-C5BC-FBC6F5FB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C87B-448B-4C2C-9A8E-433B4DC1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1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B348-B5E1-2865-03D4-AAB38D92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96077-F73A-E2C7-0864-626D13B92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52C5B-B198-A884-FB6B-82DB4A2B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81F0-21A5-4350-ACDE-17FB3E98D37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A6A1C-A611-DDA5-ACA5-5E3A4EFA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62B45-37C1-93F6-E325-4A239DF7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C87B-448B-4C2C-9A8E-433B4DC1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2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86F00C-3093-E0BC-CBA9-0607BC22D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25525-88E0-5CC6-AA54-44DFC1ECE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C435B-AA7D-8976-66D8-19C5EBB21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81F0-21A5-4350-ACDE-17FB3E98D37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5F998-E9A8-5C82-10A8-2A74A93F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F177C-36C8-E28C-DB61-B19D1D4E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C87B-448B-4C2C-9A8E-433B4DC1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7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776BC-CD37-1595-5BF2-335164D0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992B9-0A87-E71A-AF0E-F093A7425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0F105-3294-CA13-FE73-4F94E176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81F0-21A5-4350-ACDE-17FB3E98D37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AC6BE-A511-F870-3DE0-A069EA77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09D57-A4BA-D802-5654-C108F45E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C87B-448B-4C2C-9A8E-433B4DC1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2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9D80-7234-EE3B-2703-797AD921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74A41-10BC-B7F4-75CE-B34A1FA41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171CF-6397-916E-656D-CEB7D7F0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81F0-21A5-4350-ACDE-17FB3E98D37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0128A-3A2F-B196-9AE8-EA25CACC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9F191-361A-6E6A-D5E7-F4B8126D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C87B-448B-4C2C-9A8E-433B4DC1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5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DA3A-E7C4-DE30-F1A8-D716CDF0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9DEF9-50B3-D27B-75CC-54E6AEA3B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E3078-2145-20E5-29EA-FDAF616A1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E4389-AEE0-90EE-A6EB-691463D5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81F0-21A5-4350-ACDE-17FB3E98D37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3BE16-22B6-1C33-C108-3DADFAD1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1A5F6-E976-B2CB-80F7-6FCB794D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C87B-448B-4C2C-9A8E-433B4DC1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6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5143-D8E6-0E87-8DAF-CD4438F8F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8B262-47F8-EBD0-06E8-8A73BD233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CA5E4-C9F8-C764-90D7-075E3C218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EF98D-0FB0-B323-283F-F31075ABDD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4D01C5-27F3-0E1E-19B0-9F6489D7F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6740FC-83B7-E14A-3F5D-388AEEA5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81F0-21A5-4350-ACDE-17FB3E98D37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D9884-D455-2887-CC1B-143891C4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8B9C6A-8BBD-312A-3C64-43107197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C87B-448B-4C2C-9A8E-433B4DC1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6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8918-D079-2847-A1A2-2BFE2473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995473-DBC7-4238-3A6D-2232009E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81F0-21A5-4350-ACDE-17FB3E98D37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BFE6B-4255-627B-0F9D-011A6BDE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8192A-C780-76A9-DAFE-46715E5E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C87B-448B-4C2C-9A8E-433B4DC1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1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62050-F582-95E1-CF0F-1495B93B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81F0-21A5-4350-ACDE-17FB3E98D37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EACC1-CE8C-8AB2-D648-26690FBC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B7D5C-EA4F-BAC5-B7D6-279DEDEB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C87B-448B-4C2C-9A8E-433B4DC1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7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47DD-ABDD-0837-EF55-56B98C57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65124-5D49-4059-405A-9D5634279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29FDD-E11C-C103-527D-80D9161B1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9DAC8-724C-D770-7476-2EA042162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81F0-21A5-4350-ACDE-17FB3E98D37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7C515-5E61-79A2-779C-4B76CA6C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B9027-0D91-9403-55CE-6747BE02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C87B-448B-4C2C-9A8E-433B4DC1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3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1306-09C8-2124-BE68-9559990B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B688B-F841-17E2-3F30-E56058F1D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C5DA4-B31D-C1D5-E540-977E41D42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ABC04-4AB8-9547-DCA1-7AAF348D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81F0-21A5-4350-ACDE-17FB3E98D37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B6382-AE6E-A968-C53E-BDF472D3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23400-0210-831D-EB31-DF5CD7B4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C87B-448B-4C2C-9A8E-433B4DC1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8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D2A40A-78AD-4823-4B5E-5759583DA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B3D65-FB23-71FC-AF40-533CFC9C7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DF457-A729-FC7F-2515-A47F75AEB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E81F0-21A5-4350-ACDE-17FB3E98D375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A778C-7E0B-CF7F-A021-29389438D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6A298-3919-6369-16C0-70A717509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DC87B-448B-4C2C-9A8E-433B4DC17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2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4EE9403E-701F-9467-7489-E2AEEA9A3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459" y="-7636"/>
            <a:ext cx="9145081" cy="686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3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4CF413A3-2B50-739A-2C03-2FD1A9D35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99" y="992033"/>
            <a:ext cx="7433016" cy="48739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3B35E4-D3C1-4C3D-04E4-3B0A948F077E}"/>
                  </a:ext>
                </a:extLst>
              </p:cNvPr>
              <p:cNvSpPr txBox="1"/>
              <p:nvPr/>
            </p:nvSpPr>
            <p:spPr>
              <a:xfrm>
                <a:off x="2286000" y="2292162"/>
                <a:ext cx="1100622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3B35E4-D3C1-4C3D-04E4-3B0A948F0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292162"/>
                <a:ext cx="1100622" cy="7156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6F4C8E-916B-D29A-D63F-AF62FC6620B8}"/>
                  </a:ext>
                </a:extLst>
              </p:cNvPr>
              <p:cNvSpPr txBox="1"/>
              <p:nvPr/>
            </p:nvSpPr>
            <p:spPr>
              <a:xfrm>
                <a:off x="2286000" y="4165788"/>
                <a:ext cx="1100622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6F4C8E-916B-D29A-D63F-AF62FC662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165788"/>
                <a:ext cx="1100622" cy="7156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ED8E2B6-B719-4090-2BB6-6E6348B84B0B}"/>
              </a:ext>
            </a:extLst>
          </p:cNvPr>
          <p:cNvSpPr txBox="1"/>
          <p:nvPr/>
        </p:nvSpPr>
        <p:spPr>
          <a:xfrm>
            <a:off x="2085975" y="1922830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   male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9AC1FA-FCBD-6E27-4365-BE85499B4923}"/>
              </a:ext>
            </a:extLst>
          </p:cNvPr>
          <p:cNvSpPr txBox="1"/>
          <p:nvPr/>
        </p:nvSpPr>
        <p:spPr>
          <a:xfrm>
            <a:off x="1452562" y="2338675"/>
            <a:ext cx="166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</a:t>
            </a:r>
          </a:p>
          <a:p>
            <a:r>
              <a:rPr lang="en-US" dirty="0"/>
              <a:t>male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597F6-0CB8-3CA5-C51D-69775097762C}"/>
              </a:ext>
            </a:extLst>
          </p:cNvPr>
          <p:cNvSpPr txBox="1"/>
          <p:nvPr/>
        </p:nvSpPr>
        <p:spPr>
          <a:xfrm>
            <a:off x="3543617" y="2338675"/>
            <a:ext cx="73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84%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A65E9F-70F0-CD43-C10D-F204050807B0}"/>
              </a:ext>
            </a:extLst>
          </p:cNvPr>
          <p:cNvSpPr txBox="1"/>
          <p:nvPr/>
        </p:nvSpPr>
        <p:spPr>
          <a:xfrm>
            <a:off x="3609974" y="4445177"/>
            <a:ext cx="73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16%</a:t>
            </a:r>
          </a:p>
        </p:txBody>
      </p:sp>
    </p:spTree>
    <p:extLst>
      <p:ext uri="{BB962C8B-B14F-4D97-AF65-F5344CB8AC3E}">
        <p14:creationId xmlns:p14="http://schemas.microsoft.com/office/powerpoint/2010/main" val="2839124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781E01-6977-FB12-A440-7D39199B6AE2}"/>
                  </a:ext>
                </a:extLst>
              </p:cNvPr>
              <p:cNvSpPr txBox="1"/>
              <p:nvPr/>
            </p:nvSpPr>
            <p:spPr>
              <a:xfrm>
                <a:off x="2647950" y="2092137"/>
                <a:ext cx="1100622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781E01-6977-FB12-A440-7D39199B6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950" y="2092137"/>
                <a:ext cx="1100622" cy="7156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FFC7D0-5EE6-EBDD-2D39-69D81D7862D1}"/>
                  </a:ext>
                </a:extLst>
              </p:cNvPr>
              <p:cNvSpPr txBox="1"/>
              <p:nvPr/>
            </p:nvSpPr>
            <p:spPr>
              <a:xfrm>
                <a:off x="2647950" y="3965763"/>
                <a:ext cx="1100622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FFC7D0-5EE6-EBDD-2D39-69D81D786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950" y="3965763"/>
                <a:ext cx="1100622" cy="7156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521E02C-3FF2-203C-3E28-6207D6C2C8C8}"/>
              </a:ext>
            </a:extLst>
          </p:cNvPr>
          <p:cNvSpPr txBox="1"/>
          <p:nvPr/>
        </p:nvSpPr>
        <p:spPr>
          <a:xfrm>
            <a:off x="2447925" y="1722805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   male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1992F3-199C-6D48-1880-E80C5099FC03}"/>
              </a:ext>
            </a:extLst>
          </p:cNvPr>
          <p:cNvSpPr txBox="1"/>
          <p:nvPr/>
        </p:nvSpPr>
        <p:spPr>
          <a:xfrm>
            <a:off x="1814512" y="2138650"/>
            <a:ext cx="166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</a:t>
            </a:r>
          </a:p>
          <a:p>
            <a:r>
              <a:rPr lang="en-US" dirty="0"/>
              <a:t>male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A6706-3F7D-E12B-1965-9DC153CED57B}"/>
              </a:ext>
            </a:extLst>
          </p:cNvPr>
          <p:cNvSpPr txBox="1"/>
          <p:nvPr/>
        </p:nvSpPr>
        <p:spPr>
          <a:xfrm>
            <a:off x="3905567" y="2138650"/>
            <a:ext cx="73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84%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F1C297-1B8E-7D64-C997-FE879B79BDDD}"/>
              </a:ext>
            </a:extLst>
          </p:cNvPr>
          <p:cNvSpPr txBox="1"/>
          <p:nvPr/>
        </p:nvSpPr>
        <p:spPr>
          <a:xfrm>
            <a:off x="3971924" y="4245152"/>
            <a:ext cx="73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16%</a:t>
            </a:r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5454E63-31BC-892F-3B63-44E268345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387" y="918364"/>
            <a:ext cx="6734086" cy="44156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ECADF9-7C89-E6C2-21E8-43AC1F5E5057}"/>
              </a:ext>
            </a:extLst>
          </p:cNvPr>
          <p:cNvSpPr txBox="1"/>
          <p:nvPr/>
        </p:nvSpPr>
        <p:spPr>
          <a:xfrm>
            <a:off x="2834004" y="5705323"/>
            <a:ext cx="8034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two-tailed Student’s t-test</a:t>
            </a:r>
          </a:p>
          <a:p>
            <a:r>
              <a:rPr lang="en-US" dirty="0"/>
              <a:t>	threshold: p &lt; 1e-8		resulting sample size: ~120</a:t>
            </a:r>
          </a:p>
        </p:txBody>
      </p:sp>
    </p:spTree>
    <p:extLst>
      <p:ext uri="{BB962C8B-B14F-4D97-AF65-F5344CB8AC3E}">
        <p14:creationId xmlns:p14="http://schemas.microsoft.com/office/powerpoint/2010/main" val="355328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F8CEA2D-6738-F682-75D8-335F20CAD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70" y="1131030"/>
            <a:ext cx="7009057" cy="45959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296EF4-905A-D414-18F9-30FE6D3B7330}"/>
                  </a:ext>
                </a:extLst>
              </p:cNvPr>
              <p:cNvSpPr txBox="1"/>
              <p:nvPr/>
            </p:nvSpPr>
            <p:spPr>
              <a:xfrm>
                <a:off x="2007870" y="2295337"/>
                <a:ext cx="1100622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296EF4-905A-D414-18F9-30FE6D3B7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870" y="2295337"/>
                <a:ext cx="1100622" cy="7156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088EA6-FE44-42DA-4660-501013D4C118}"/>
                  </a:ext>
                </a:extLst>
              </p:cNvPr>
              <p:cNvSpPr txBox="1"/>
              <p:nvPr/>
            </p:nvSpPr>
            <p:spPr>
              <a:xfrm>
                <a:off x="2007870" y="4168963"/>
                <a:ext cx="1110496" cy="766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088EA6-FE44-42DA-4660-501013D4C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870" y="4168963"/>
                <a:ext cx="1110496" cy="7668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998CF8C-0FC8-3BFE-720A-5B1E22FE8885}"/>
              </a:ext>
            </a:extLst>
          </p:cNvPr>
          <p:cNvSpPr txBox="1"/>
          <p:nvPr/>
        </p:nvSpPr>
        <p:spPr>
          <a:xfrm>
            <a:off x="1807845" y="1926005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   male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1A11CD-180D-85D0-CB2C-1D4FEA16B364}"/>
              </a:ext>
            </a:extLst>
          </p:cNvPr>
          <p:cNvSpPr txBox="1"/>
          <p:nvPr/>
        </p:nvSpPr>
        <p:spPr>
          <a:xfrm>
            <a:off x="1174432" y="2341850"/>
            <a:ext cx="166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</a:t>
            </a:r>
          </a:p>
          <a:p>
            <a:r>
              <a:rPr lang="en-US" dirty="0"/>
              <a:t>male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8809DA-9B3B-451E-3911-5D413557C607}"/>
              </a:ext>
            </a:extLst>
          </p:cNvPr>
          <p:cNvSpPr txBox="1"/>
          <p:nvPr/>
        </p:nvSpPr>
        <p:spPr>
          <a:xfrm>
            <a:off x="3265487" y="2341850"/>
            <a:ext cx="73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84%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3DE385-2353-9B7D-D2C3-7409C412DC6A}"/>
              </a:ext>
            </a:extLst>
          </p:cNvPr>
          <p:cNvSpPr txBox="1"/>
          <p:nvPr/>
        </p:nvSpPr>
        <p:spPr>
          <a:xfrm>
            <a:off x="3331844" y="4448352"/>
            <a:ext cx="73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16%</a:t>
            </a:r>
          </a:p>
        </p:txBody>
      </p:sp>
    </p:spTree>
    <p:extLst>
      <p:ext uri="{BB962C8B-B14F-4D97-AF65-F5344CB8AC3E}">
        <p14:creationId xmlns:p14="http://schemas.microsoft.com/office/powerpoint/2010/main" val="32280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&#10;&#10;Description automatically generated with low confidence">
            <a:extLst>
              <a:ext uri="{FF2B5EF4-FFF2-40B4-BE49-F238E27FC236}">
                <a16:creationId xmlns:a16="http://schemas.microsoft.com/office/drawing/2014/main" id="{F9335D10-360A-5458-6686-DBF8CD93B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667" y="1035808"/>
            <a:ext cx="6523988" cy="42778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682011-79E0-0EE9-26A5-48B48CEA2BA8}"/>
              </a:ext>
            </a:extLst>
          </p:cNvPr>
          <p:cNvSpPr txBox="1"/>
          <p:nvPr/>
        </p:nvSpPr>
        <p:spPr>
          <a:xfrm>
            <a:off x="2691764" y="5979643"/>
            <a:ext cx="8034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two-tailed Student’s t-test</a:t>
            </a:r>
          </a:p>
          <a:p>
            <a:r>
              <a:rPr lang="en-US" dirty="0"/>
              <a:t>	threshold: p &lt; 1e-8		resulting sample size: ~80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E0720F-5444-2A6F-440A-4537E6951EA2}"/>
                  </a:ext>
                </a:extLst>
              </p:cNvPr>
              <p:cNvSpPr txBox="1"/>
              <p:nvPr/>
            </p:nvSpPr>
            <p:spPr>
              <a:xfrm>
                <a:off x="2434590" y="2125878"/>
                <a:ext cx="1100622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E0720F-5444-2A6F-440A-4537E6951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590" y="2125878"/>
                <a:ext cx="1100622" cy="7156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17F89E-C0C9-7D05-678A-63ACD7177636}"/>
                  </a:ext>
                </a:extLst>
              </p:cNvPr>
              <p:cNvSpPr txBox="1"/>
              <p:nvPr/>
            </p:nvSpPr>
            <p:spPr>
              <a:xfrm>
                <a:off x="2434590" y="3999504"/>
                <a:ext cx="1110496" cy="766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17F89E-C0C9-7D05-678A-63ACD7177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590" y="3999504"/>
                <a:ext cx="1110496" cy="7668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92293D8-CC46-51A6-98A7-E8DFB92D5937}"/>
              </a:ext>
            </a:extLst>
          </p:cNvPr>
          <p:cNvSpPr txBox="1"/>
          <p:nvPr/>
        </p:nvSpPr>
        <p:spPr>
          <a:xfrm>
            <a:off x="2234565" y="1756546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   male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CF5070-6826-44AB-D5FC-A595CC422B90}"/>
              </a:ext>
            </a:extLst>
          </p:cNvPr>
          <p:cNvSpPr txBox="1"/>
          <p:nvPr/>
        </p:nvSpPr>
        <p:spPr>
          <a:xfrm>
            <a:off x="1601152" y="2172391"/>
            <a:ext cx="166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</a:t>
            </a:r>
          </a:p>
          <a:p>
            <a:r>
              <a:rPr lang="en-US" dirty="0"/>
              <a:t>male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916F77-205C-7E84-3A3C-BAE87003A2E6}"/>
              </a:ext>
            </a:extLst>
          </p:cNvPr>
          <p:cNvSpPr txBox="1"/>
          <p:nvPr/>
        </p:nvSpPr>
        <p:spPr>
          <a:xfrm>
            <a:off x="3692207" y="2172391"/>
            <a:ext cx="73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84%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94190-8A71-9234-EDC9-572F171C09EF}"/>
              </a:ext>
            </a:extLst>
          </p:cNvPr>
          <p:cNvSpPr txBox="1"/>
          <p:nvPr/>
        </p:nvSpPr>
        <p:spPr>
          <a:xfrm>
            <a:off x="3758564" y="4278893"/>
            <a:ext cx="73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16%</a:t>
            </a:r>
          </a:p>
        </p:txBody>
      </p:sp>
    </p:spTree>
    <p:extLst>
      <p:ext uri="{BB962C8B-B14F-4D97-AF65-F5344CB8AC3E}">
        <p14:creationId xmlns:p14="http://schemas.microsoft.com/office/powerpoint/2010/main" val="3787239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9F2DCF-4BFE-5B34-52D9-EB686F405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93" y="181899"/>
            <a:ext cx="7226206" cy="64942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276A05-C4E8-9948-7052-969BFE500973}"/>
              </a:ext>
            </a:extLst>
          </p:cNvPr>
          <p:cNvSpPr txBox="1"/>
          <p:nvPr/>
        </p:nvSpPr>
        <p:spPr>
          <a:xfrm>
            <a:off x="7789762" y="181899"/>
            <a:ext cx="4259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Environmental variance ratio f/m:  1.2 / 1</a:t>
            </a:r>
          </a:p>
          <a:p>
            <a:r>
              <a:rPr lang="en-US" dirty="0" err="1"/>
              <a:t>snps</a:t>
            </a:r>
            <a:r>
              <a:rPr lang="en-US" dirty="0"/>
              <a:t>: 1000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17DDD-57C3-643B-678F-98F5DBB4F4D2}"/>
              </a:ext>
            </a:extLst>
          </p:cNvPr>
          <p:cNvSpPr txBox="1"/>
          <p:nvPr/>
        </p:nvSpPr>
        <p:spPr>
          <a:xfrm>
            <a:off x="10579260" y="1666755"/>
            <a:ext cx="61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948DB9-E377-0F7F-75AB-729C8EE72C24}"/>
              </a:ext>
            </a:extLst>
          </p:cNvPr>
          <p:cNvSpPr txBox="1"/>
          <p:nvPr/>
        </p:nvSpPr>
        <p:spPr>
          <a:xfrm>
            <a:off x="10395994" y="4637248"/>
            <a:ext cx="79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100x</a:t>
            </a:r>
          </a:p>
        </p:txBody>
      </p:sp>
    </p:spTree>
    <p:extLst>
      <p:ext uri="{BB962C8B-B14F-4D97-AF65-F5344CB8AC3E}">
        <p14:creationId xmlns:p14="http://schemas.microsoft.com/office/powerpoint/2010/main" val="423266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DF6FEC-0F31-EE57-1FE7-9BC2AF2B2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315"/>
            <a:ext cx="8495818" cy="62629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6423E9-EEE1-E2FE-4C2D-BDD698C4D243}"/>
                  </a:ext>
                </a:extLst>
              </p:cNvPr>
              <p:cNvSpPr txBox="1"/>
              <p:nvPr/>
            </p:nvSpPr>
            <p:spPr>
              <a:xfrm>
                <a:off x="9902142" y="2350036"/>
                <a:ext cx="1100622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6423E9-EEE1-E2FE-4C2D-BDD698C4D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2142" y="2350036"/>
                <a:ext cx="1100622" cy="715645"/>
              </a:xfrm>
              <a:prstGeom prst="rect">
                <a:avLst/>
              </a:prstGeom>
              <a:blipFill>
                <a:blip r:embed="rId3"/>
                <a:stretch>
                  <a:fillRect t="-1754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98FB627-2CF7-A2E9-F12E-13B781FC6CB6}"/>
              </a:ext>
            </a:extLst>
          </p:cNvPr>
          <p:cNvSpPr txBox="1"/>
          <p:nvPr/>
        </p:nvSpPr>
        <p:spPr>
          <a:xfrm>
            <a:off x="9702117" y="1980704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   male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485F02-78C4-4F41-A970-6073F7DD55FD}"/>
              </a:ext>
            </a:extLst>
          </p:cNvPr>
          <p:cNvSpPr txBox="1"/>
          <p:nvPr/>
        </p:nvSpPr>
        <p:spPr>
          <a:xfrm>
            <a:off x="9068704" y="2396549"/>
            <a:ext cx="166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</a:t>
            </a:r>
          </a:p>
          <a:p>
            <a:r>
              <a:rPr lang="en-US" dirty="0"/>
              <a:t>male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EB618A-0E2B-C427-3D94-2CEB31437DF3}"/>
              </a:ext>
            </a:extLst>
          </p:cNvPr>
          <p:cNvSpPr txBox="1"/>
          <p:nvPr/>
        </p:nvSpPr>
        <p:spPr>
          <a:xfrm>
            <a:off x="10986137" y="2396549"/>
            <a:ext cx="1005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182332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3F01701F-1454-4833-9779-B2E44621F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92" y="0"/>
            <a:ext cx="9286875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503A6A-E476-9098-25AD-6CF8F2D89F11}"/>
                  </a:ext>
                </a:extLst>
              </p:cNvPr>
              <p:cNvSpPr txBox="1"/>
              <p:nvPr/>
            </p:nvSpPr>
            <p:spPr>
              <a:xfrm>
                <a:off x="10353555" y="1968071"/>
                <a:ext cx="1100622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503A6A-E476-9098-25AD-6CF8F2D89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3555" y="1968071"/>
                <a:ext cx="1100622" cy="715645"/>
              </a:xfrm>
              <a:prstGeom prst="rect">
                <a:avLst/>
              </a:prstGeom>
              <a:blipFill>
                <a:blip r:embed="rId3"/>
                <a:stretch>
                  <a:fillRect t="-1754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8EA905-0D28-CDA2-F5E6-D5689514F4D4}"/>
                  </a:ext>
                </a:extLst>
              </p:cNvPr>
              <p:cNvSpPr txBox="1"/>
              <p:nvPr/>
            </p:nvSpPr>
            <p:spPr>
              <a:xfrm>
                <a:off x="10353555" y="3841697"/>
                <a:ext cx="1100621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8EA905-0D28-CDA2-F5E6-D5689514F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3555" y="3841697"/>
                <a:ext cx="1100621" cy="715645"/>
              </a:xfrm>
              <a:prstGeom prst="rect">
                <a:avLst/>
              </a:prstGeom>
              <a:blipFill>
                <a:blip r:embed="rId4"/>
                <a:stretch>
                  <a:fillRect t="-1724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F04205A-DC43-13EC-7CA7-928B3F238999}"/>
              </a:ext>
            </a:extLst>
          </p:cNvPr>
          <p:cNvSpPr txBox="1"/>
          <p:nvPr/>
        </p:nvSpPr>
        <p:spPr>
          <a:xfrm>
            <a:off x="10153530" y="1598739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   male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FF498-5252-294B-5151-967EF916BCAB}"/>
              </a:ext>
            </a:extLst>
          </p:cNvPr>
          <p:cNvSpPr txBox="1"/>
          <p:nvPr/>
        </p:nvSpPr>
        <p:spPr>
          <a:xfrm>
            <a:off x="9520117" y="2014584"/>
            <a:ext cx="166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</a:t>
            </a:r>
          </a:p>
          <a:p>
            <a:r>
              <a:rPr lang="en-US" dirty="0"/>
              <a:t>male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FDCE5-C079-9C50-5513-C0F3D7914F0A}"/>
              </a:ext>
            </a:extLst>
          </p:cNvPr>
          <p:cNvSpPr txBox="1"/>
          <p:nvPr/>
        </p:nvSpPr>
        <p:spPr>
          <a:xfrm>
            <a:off x="11437550" y="2014584"/>
            <a:ext cx="73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84%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27AAE8-1D06-AA21-6438-2110B5EEC3F8}"/>
              </a:ext>
            </a:extLst>
          </p:cNvPr>
          <p:cNvSpPr txBox="1"/>
          <p:nvPr/>
        </p:nvSpPr>
        <p:spPr>
          <a:xfrm>
            <a:off x="11503907" y="4121086"/>
            <a:ext cx="73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16%</a:t>
            </a:r>
          </a:p>
        </p:txBody>
      </p:sp>
    </p:spTree>
    <p:extLst>
      <p:ext uri="{BB962C8B-B14F-4D97-AF65-F5344CB8AC3E}">
        <p14:creationId xmlns:p14="http://schemas.microsoft.com/office/powerpoint/2010/main" val="278314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C02E3C-D915-EA28-2E65-B192A7A96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899900"/>
              </p:ext>
            </p:extLst>
          </p:nvPr>
        </p:nvGraphicFramePr>
        <p:xfrm>
          <a:off x="1817545" y="780809"/>
          <a:ext cx="5659700" cy="157500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131940">
                  <a:extLst>
                    <a:ext uri="{9D8B030D-6E8A-4147-A177-3AD203B41FA5}">
                      <a16:colId xmlns:a16="http://schemas.microsoft.com/office/drawing/2014/main" val="1333247749"/>
                    </a:ext>
                  </a:extLst>
                </a:gridCol>
                <a:gridCol w="1131940">
                  <a:extLst>
                    <a:ext uri="{9D8B030D-6E8A-4147-A177-3AD203B41FA5}">
                      <a16:colId xmlns:a16="http://schemas.microsoft.com/office/drawing/2014/main" val="2416871148"/>
                    </a:ext>
                  </a:extLst>
                </a:gridCol>
                <a:gridCol w="1131940">
                  <a:extLst>
                    <a:ext uri="{9D8B030D-6E8A-4147-A177-3AD203B41FA5}">
                      <a16:colId xmlns:a16="http://schemas.microsoft.com/office/drawing/2014/main" val="2216203054"/>
                    </a:ext>
                  </a:extLst>
                </a:gridCol>
                <a:gridCol w="1131940">
                  <a:extLst>
                    <a:ext uri="{9D8B030D-6E8A-4147-A177-3AD203B41FA5}">
                      <a16:colId xmlns:a16="http://schemas.microsoft.com/office/drawing/2014/main" val="1550318976"/>
                    </a:ext>
                  </a:extLst>
                </a:gridCol>
                <a:gridCol w="1131940">
                  <a:extLst>
                    <a:ext uri="{9D8B030D-6E8A-4147-A177-3AD203B41FA5}">
                      <a16:colId xmlns:a16="http://schemas.microsoft.com/office/drawing/2014/main" val="1912815238"/>
                    </a:ext>
                  </a:extLst>
                </a:gridCol>
              </a:tblGrid>
              <a:tr h="326521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dirty="0">
                          <a:effectLst/>
                        </a:rPr>
                        <a:t>HEIGHT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9277221"/>
                  </a:ext>
                </a:extLst>
              </a:tr>
              <a:tr h="594936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# sex het SNPs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% effect in one sex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% opposite direction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% same direction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449536"/>
                  </a:ext>
                </a:extLst>
              </a:tr>
              <a:tr h="326521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16326" marR="16326" marT="1632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208.8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37.6%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12.5%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49.9%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13768025"/>
                  </a:ext>
                </a:extLst>
              </a:tr>
              <a:tr h="326521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</a:t>
                      </a:r>
                    </a:p>
                  </a:txBody>
                  <a:tcPr marL="16326" marR="16326" marT="1632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4.50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0.9%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0.9%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1.5%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5932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B12A07-9C6D-32AD-61A8-CD55EE06E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32381"/>
              </p:ext>
            </p:extLst>
          </p:nvPr>
        </p:nvGraphicFramePr>
        <p:xfrm>
          <a:off x="1817545" y="2924248"/>
          <a:ext cx="5659700" cy="157500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131940">
                  <a:extLst>
                    <a:ext uri="{9D8B030D-6E8A-4147-A177-3AD203B41FA5}">
                      <a16:colId xmlns:a16="http://schemas.microsoft.com/office/drawing/2014/main" val="281826631"/>
                    </a:ext>
                  </a:extLst>
                </a:gridCol>
                <a:gridCol w="1131940">
                  <a:extLst>
                    <a:ext uri="{9D8B030D-6E8A-4147-A177-3AD203B41FA5}">
                      <a16:colId xmlns:a16="http://schemas.microsoft.com/office/drawing/2014/main" val="825604933"/>
                    </a:ext>
                  </a:extLst>
                </a:gridCol>
                <a:gridCol w="1131940">
                  <a:extLst>
                    <a:ext uri="{9D8B030D-6E8A-4147-A177-3AD203B41FA5}">
                      <a16:colId xmlns:a16="http://schemas.microsoft.com/office/drawing/2014/main" val="1734188518"/>
                    </a:ext>
                  </a:extLst>
                </a:gridCol>
                <a:gridCol w="1131940">
                  <a:extLst>
                    <a:ext uri="{9D8B030D-6E8A-4147-A177-3AD203B41FA5}">
                      <a16:colId xmlns:a16="http://schemas.microsoft.com/office/drawing/2014/main" val="1553910706"/>
                    </a:ext>
                  </a:extLst>
                </a:gridCol>
                <a:gridCol w="1131940">
                  <a:extLst>
                    <a:ext uri="{9D8B030D-6E8A-4147-A177-3AD203B41FA5}">
                      <a16:colId xmlns:a16="http://schemas.microsoft.com/office/drawing/2014/main" val="1911469602"/>
                    </a:ext>
                  </a:extLst>
                </a:gridCol>
              </a:tblGrid>
              <a:tr h="326521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u="none" strike="noStrike" dirty="0">
                          <a:effectLst/>
                        </a:rPr>
                        <a:t>BMI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5560364"/>
                  </a:ext>
                </a:extLst>
              </a:tr>
              <a:tr h="594936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# sex het SNPs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% effect in one sex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% opposite direction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% same direction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566228"/>
                  </a:ext>
                </a:extLst>
              </a:tr>
              <a:tr h="326521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16326" marR="16326" marT="1632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268.9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40.6%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10.3%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49.1%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37756091"/>
                  </a:ext>
                </a:extLst>
              </a:tr>
              <a:tr h="326521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</a:t>
                      </a:r>
                    </a:p>
                  </a:txBody>
                  <a:tcPr marL="16326" marR="16326" marT="1632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2.99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1.2%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0.7%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1.1%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6" marR="16326" marT="16326" marB="0"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77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897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172</Words>
  <Application>Microsoft Macintosh PowerPoint</Application>
  <PresentationFormat>Widescreen</PresentationFormat>
  <Paragraphs>78</Paragraphs>
  <Slides>9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Carrie Zhu</dc:creator>
  <cp:lastModifiedBy>Zhu, Carrie</cp:lastModifiedBy>
  <cp:revision>6</cp:revision>
  <dcterms:created xsi:type="dcterms:W3CDTF">2022-08-05T21:30:38Z</dcterms:created>
  <dcterms:modified xsi:type="dcterms:W3CDTF">2022-08-19T02:45:01Z</dcterms:modified>
</cp:coreProperties>
</file>