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468C3-3979-4011-B0A7-D6D809FE5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0F031-FDCB-4301-96E5-DE86269A0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41AF0-DE28-4D58-8C38-DD116DD85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D6B6-77BB-4E0E-ADFA-574CCD9170F8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DBEF0-3CF0-4E4C-AB66-136262AE8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E76EB-4D2B-4EAD-9DA8-4B7B9C4F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A5689-E087-475E-8CD0-AACEF594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8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490A8-8C86-42EA-8318-20E0F3C1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0DB42-AB99-42E3-B96A-4AE38618A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EBDB2-2423-40E9-A24F-63BE5E6E8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D6B6-77BB-4E0E-ADFA-574CCD9170F8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3ACD1-557E-4630-B9C3-1ADFDCAE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74FC6-AD8E-48D5-9492-6ECB907B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A5689-E087-475E-8CD0-AACEF594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C50E63-262F-45EB-B658-83E5D64331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49B66-8741-4AC5-A161-B840FCA77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591E7-7D11-4227-9792-178FDE46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D6B6-77BB-4E0E-ADFA-574CCD9170F8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C1FB9-C107-4206-8ADF-F69C687A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4E858-C666-4D95-93AA-AA62C6EDC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A5689-E087-475E-8CD0-AACEF594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8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10D5-66DB-43F0-B199-6B27ED1F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72666-72A5-4B70-AD8C-E320FA6EA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76BCB-58CB-436E-9466-1015889E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D6B6-77BB-4E0E-ADFA-574CCD9170F8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33722-CBF1-4F9F-AED3-5CCE8CF3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1D509-2754-482D-A886-9B1D2915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A5689-E087-475E-8CD0-AACEF594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5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AF74C-9119-4182-B8EE-604923DF4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30D4E-433B-4CDC-9599-9FCCFF75A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7C9CC-81F0-4458-8142-BFE2ED295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D6B6-77BB-4E0E-ADFA-574CCD9170F8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E18FF-E5B7-46E0-9918-BD413077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137BC-6EB1-4DBF-927D-1E5139AB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A5689-E087-475E-8CD0-AACEF594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1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5251-2A48-4A52-B8B4-E029AD024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4B4E6-EB5E-45DE-B194-3B081DB39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A7995-7864-426D-AD16-5940ECBB4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C5CB9-F1D6-411C-9038-E10986FC8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D6B6-77BB-4E0E-ADFA-574CCD9170F8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9B2F0-D90D-4061-886F-207182C06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25DFF-3707-4AF6-9FE4-E8BF33D8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A5689-E087-475E-8CD0-AACEF594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2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19CB4-5AFD-4827-8D87-254E706A3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37456-1E57-4F16-818A-B8163193A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22186-D5E9-44A8-BCCE-49B991586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A005C8-534A-412E-9DFC-A783E4D771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E40EE9-EC8B-40BA-897C-24145B0FB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79D725-4F1D-45EA-A19B-7C3D7BDB8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D6B6-77BB-4E0E-ADFA-574CCD9170F8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455118-4980-4802-BB0F-4635AB9F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BAF937-A015-4265-B6CC-A89A30BD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A5689-E087-475E-8CD0-AACEF594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09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77753-5F97-47DA-86CB-8F9A0DFFE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93E453-379E-4CF4-B17F-ABDBF86A8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D6B6-77BB-4E0E-ADFA-574CCD9170F8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04159F-F5C5-422C-B7AA-72FE293E1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9CF2B-2523-4EE1-A3B5-683438E7A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A5689-E087-475E-8CD0-AACEF594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3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565D60-B4A5-4CE9-A027-2211DD702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D6B6-77BB-4E0E-ADFA-574CCD9170F8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6BC3A-7E3C-4E50-9373-EE109592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2B9E0-C513-4747-A4A9-72959AE20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A5689-E087-475E-8CD0-AACEF594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6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D5A0F-5832-4E5A-AA4D-8BA69CBD4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C30A4-641B-404F-9850-E879EE2A8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02C9F-60A6-4436-9296-020C151A0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9B08B-2FC7-4E83-8C82-9662EF5AD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D6B6-77BB-4E0E-ADFA-574CCD9170F8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66EF7-2712-4300-8C93-26B2AABB8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7AE82-5BC6-4034-839A-BFF7D11E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A5689-E087-475E-8CD0-AACEF594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2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1B61F-8C8A-400A-AFDF-381D82E3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75D628-3D53-42EC-8DD4-1B0DF10F3A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FDBF4-562C-446E-94CC-F4B92CE33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4497D-2401-476D-A1E2-8605887D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D6B6-77BB-4E0E-ADFA-574CCD9170F8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D0C01-77E5-4D1C-8194-9506C2873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F8782-F20F-42EC-AD45-E309EB1CA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A5689-E087-475E-8CD0-AACEF594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9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BC2C92-1022-48D5-A22F-806365335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E040A-EE0C-41A0-AEA1-F5E325DE5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92C0D-6CF1-4933-946B-BC2CEEB5C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3D6B6-77BB-4E0E-ADFA-574CCD9170F8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D251E-A191-4C39-948A-097A47F41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ACB81-6468-4E4A-8811-124D99D3A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A5689-E087-475E-8CD0-AACEF594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8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F837D-E13A-4F21-A254-16D87D2C75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ADD88-999E-4BEB-83B0-38A9554C0B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Mixture proportions</a:t>
            </a:r>
          </a:p>
        </p:txBody>
      </p:sp>
    </p:spTree>
    <p:extLst>
      <p:ext uri="{BB962C8B-B14F-4D97-AF65-F5344CB8AC3E}">
        <p14:creationId xmlns:p14="http://schemas.microsoft.com/office/powerpoint/2010/main" val="514529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5AE8C-C0EF-4BB3-B630-5FA58CAB9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21" y="475710"/>
            <a:ext cx="10515600" cy="784167"/>
          </a:xfrm>
        </p:spPr>
        <p:txBody>
          <a:bodyPr>
            <a:normAutofit/>
          </a:bodyPr>
          <a:lstStyle/>
          <a:p>
            <a:r>
              <a:rPr lang="en-US" dirty="0"/>
              <a:t>RBC Count</a:t>
            </a:r>
          </a:p>
        </p:txBody>
      </p:sp>
      <p:pic>
        <p:nvPicPr>
          <p:cNvPr id="12" name="Content Placeholder 11" descr="Chart, histogram&#10;&#10;Description automatically generated">
            <a:extLst>
              <a:ext uri="{FF2B5EF4-FFF2-40B4-BE49-F238E27FC236}">
                <a16:creationId xmlns:a16="http://schemas.microsoft.com/office/drawing/2014/main" id="{65077C40-99B3-4904-9DAA-A1951E591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52" y="2019285"/>
            <a:ext cx="11425668" cy="4570267"/>
          </a:xfrm>
        </p:spPr>
      </p:pic>
    </p:spTree>
    <p:extLst>
      <p:ext uri="{BB962C8B-B14F-4D97-AF65-F5344CB8AC3E}">
        <p14:creationId xmlns:p14="http://schemas.microsoft.com/office/powerpoint/2010/main" val="115947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578F-A023-49FB-8D51-7EA12FD2F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E0319-DC8B-4045-BF48-EBE761C55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Clumping</a:t>
            </a:r>
          </a:p>
          <a:p>
            <a:r>
              <a:rPr lang="en-US" sz="2000" dirty="0"/>
              <a:t>SNPs with r^2 higher than 0.1 with index SNPs removed</a:t>
            </a:r>
          </a:p>
          <a:p>
            <a:r>
              <a:rPr lang="en-US" sz="2000" dirty="0"/>
              <a:t>SNPs within 250kb of index SNP considered for clumping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Strong Subset </a:t>
            </a:r>
            <a:r>
              <a:rPr lang="en-US" sz="2000" dirty="0">
                <a:sym typeface="Wingdings" panose="05000000000000000000" pitchFamily="2" charset="2"/>
              </a:rPr>
              <a:t> Data-driven Covariance Matrices</a:t>
            </a:r>
          </a:p>
          <a:p>
            <a:r>
              <a:rPr lang="en-US" sz="2000" dirty="0">
                <a:sym typeface="Wingdings" panose="05000000000000000000" pitchFamily="2" charset="2"/>
              </a:rPr>
              <a:t>SNPs after clumping with p-value &lt; 0.005</a:t>
            </a:r>
          </a:p>
          <a:p>
            <a:r>
              <a:rPr lang="en-US" sz="2000" dirty="0">
                <a:sym typeface="Wingdings" panose="05000000000000000000" pitchFamily="2" charset="2"/>
              </a:rPr>
              <a:t>~30k strong SNPs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Random Subset  Canonical and Hypothesis Covariance Matrices</a:t>
            </a:r>
          </a:p>
          <a:p>
            <a:r>
              <a:rPr lang="en-US" sz="2000" dirty="0"/>
              <a:t>Sample of ~200k SNPs</a:t>
            </a:r>
          </a:p>
        </p:txBody>
      </p:sp>
    </p:spTree>
    <p:extLst>
      <p:ext uri="{BB962C8B-B14F-4D97-AF65-F5344CB8AC3E}">
        <p14:creationId xmlns:p14="http://schemas.microsoft.com/office/powerpoint/2010/main" val="4192473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9E4E-DD86-4B31-BFCB-07812E0C8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Matrices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0627AC-4BAD-46B9-94F1-724661794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4835"/>
            <a:ext cx="5888502" cy="2162643"/>
          </a:xfrm>
        </p:spPr>
      </p:pic>
    </p:spTree>
    <p:extLst>
      <p:ext uri="{BB962C8B-B14F-4D97-AF65-F5344CB8AC3E}">
        <p14:creationId xmlns:p14="http://schemas.microsoft.com/office/powerpoint/2010/main" val="248391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ED479-D1B1-4E25-B781-D8EE78D5E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Matrices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902404-B344-407C-9A4C-9A72B8AE9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250" y="1991460"/>
            <a:ext cx="5441303" cy="299750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4FD386-4DE9-49E2-89C3-75D4EBE45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621" y="1996125"/>
            <a:ext cx="5452295" cy="286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09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9B00-BD12-4429-9CC3-656FC645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</a:t>
            </a:r>
          </a:p>
        </p:txBody>
      </p:sp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34F81988-9C09-4423-A2C2-2F39E1AA5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8174"/>
            <a:ext cx="10515600" cy="4206240"/>
          </a:xfrm>
        </p:spPr>
      </p:pic>
    </p:spTree>
    <p:extLst>
      <p:ext uri="{BB962C8B-B14F-4D97-AF65-F5344CB8AC3E}">
        <p14:creationId xmlns:p14="http://schemas.microsoft.com/office/powerpoint/2010/main" val="1363199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861F6-2CD3-4A85-B90A-52ED0CC1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Testosterone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B7B8F967-4A63-4AE1-9038-6FDEE2AB1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15" y="1875245"/>
            <a:ext cx="10992370" cy="4396948"/>
          </a:xfrm>
        </p:spPr>
      </p:pic>
    </p:spTree>
    <p:extLst>
      <p:ext uri="{BB962C8B-B14F-4D97-AF65-F5344CB8AC3E}">
        <p14:creationId xmlns:p14="http://schemas.microsoft.com/office/powerpoint/2010/main" val="1614921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E77B-3C4D-403E-8501-2CC1B36F5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BMI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91DAACB1-E821-4295-B714-E4AEDB191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46" y="1873312"/>
            <a:ext cx="11548908" cy="4619563"/>
          </a:xfrm>
        </p:spPr>
      </p:pic>
    </p:spTree>
    <p:extLst>
      <p:ext uri="{BB962C8B-B14F-4D97-AF65-F5344CB8AC3E}">
        <p14:creationId xmlns:p14="http://schemas.microsoft.com/office/powerpoint/2010/main" val="326341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18EB-E69A-4BD4-B850-B20C3B448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IGF1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DD0B496-D96A-48FE-A169-92C6CDC77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27167"/>
            <a:ext cx="11430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55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272F-F876-4589-ADA6-53C9B2F16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Creatinine</a:t>
            </a:r>
          </a:p>
        </p:txBody>
      </p:sp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B115736E-DAAD-4D0B-8478-CF2B07FE3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4760"/>
            <a:ext cx="10515600" cy="4206240"/>
          </a:xfrm>
        </p:spPr>
      </p:pic>
    </p:spTree>
    <p:extLst>
      <p:ext uri="{BB962C8B-B14F-4D97-AF65-F5344CB8AC3E}">
        <p14:creationId xmlns:p14="http://schemas.microsoft.com/office/powerpoint/2010/main" val="2264052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67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mash</vt:lpstr>
      <vt:lpstr>Process</vt:lpstr>
      <vt:lpstr>Canonical Matrices</vt:lpstr>
      <vt:lpstr>Hypothesis Matrices</vt:lpstr>
      <vt:lpstr>Height</vt:lpstr>
      <vt:lpstr>Testosterone</vt:lpstr>
      <vt:lpstr>BMI</vt:lpstr>
      <vt:lpstr>IGF1</vt:lpstr>
      <vt:lpstr>Creatinine</vt:lpstr>
      <vt:lpstr>RBC Count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mash</dc:title>
  <dc:creator>Carrie Zhu</dc:creator>
  <cp:lastModifiedBy>Carrie Zhu</cp:lastModifiedBy>
  <cp:revision>16</cp:revision>
  <dcterms:created xsi:type="dcterms:W3CDTF">2021-07-22T14:42:50Z</dcterms:created>
  <dcterms:modified xsi:type="dcterms:W3CDTF">2021-07-22T17:22:38Z</dcterms:modified>
</cp:coreProperties>
</file>