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35828-FB1C-4CC9-825C-CB264523B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274B3-8C8A-47B3-9DB9-A0F3961CA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889F8-37A0-4F76-99DA-96A604DB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253B-7C87-469B-B4CC-BAE07293F59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E4214-8B42-4A8E-AC3D-729544CB9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21D20-6D81-44EB-A14C-C41005A3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24EB-8DFC-4039-8B33-CD0C4E91C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4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1AAD-66E5-4922-96DE-D5517A55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ABA68-619A-46EF-8CC6-92C940FFB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E14C2-8358-4105-A36C-E101D88A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253B-7C87-469B-B4CC-BAE07293F59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39DCD-79D8-47A5-8254-A6F45297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C08EB-E532-4D85-8AAD-B685814F2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24EB-8DFC-4039-8B33-CD0C4E91C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65A67A-D92C-4791-9084-EF05D5497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A5CC9-F04E-47E8-B477-AB83A5919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036F4-07F1-41B8-A678-8A728C0CD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253B-7C87-469B-B4CC-BAE07293F59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46A31-2255-4985-B4AF-DC906E74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59E84-F0AF-44FB-A540-745CD9AE3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24EB-8DFC-4039-8B33-CD0C4E91C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3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9ABEA-ED57-4AB5-92A7-E045C633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17D78-BF2E-4E6B-975B-B87187D48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9CBAE-9F98-4F56-9A75-13703B24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253B-7C87-469B-B4CC-BAE07293F59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B2829-642E-4CB6-8D5C-D2AB580E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CEB73-05EC-4C79-A1CC-111C15A7A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24EB-8DFC-4039-8B33-CD0C4E91C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7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1A37-39B8-41AC-8EF1-E40F94EC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8F3C3-EC18-4BBD-83C5-A0A58CE52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8A5AA-35DA-44AC-A1F9-6C54F3050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253B-7C87-469B-B4CC-BAE07293F59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D59B9-A542-4A86-A28C-B5AE3C955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6274C-3596-490F-861B-E1AE644CE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24EB-8DFC-4039-8B33-CD0C4E91C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7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5FC0A-FFDF-41E6-B0C6-6615C9DF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3F912-DACB-44A1-81FF-20386CD2B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B586A-9FFB-426D-817E-3431C16E7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57963-621A-45C8-B064-E0E1703C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253B-7C87-469B-B4CC-BAE07293F59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B242D-220A-4480-A835-884F36EE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FA52B-86AB-4915-AFC3-D0C925CE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24EB-8DFC-4039-8B33-CD0C4E91C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4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D8FB-3538-4845-A1FA-797F93A6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7472A-37B1-4B79-959A-66738B663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12439-0389-45E1-8A93-EE6C1A99D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57ED82-1FED-4DA6-ACB4-FCE41A8E2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0A2EE4-5304-4EA1-B0EB-CD8786CF7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18F822-01AC-4EAD-8A08-643E98DD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253B-7C87-469B-B4CC-BAE07293F59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B93C6-02C3-4CC0-BE12-5339CBD6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9D818F-E3A6-4EC4-BBF6-CB96FD52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24EB-8DFC-4039-8B33-CD0C4E91C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7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88C9D-CF08-45D7-9342-F13747CA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49DE3-7DBC-4F1F-B6ED-B0505F255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253B-7C87-469B-B4CC-BAE07293F59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4A541-A545-4D6B-990D-05DA6A3E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083CE-EEE6-471A-AC1B-01F42EE2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24EB-8DFC-4039-8B33-CD0C4E91C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3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306F7-AC61-45B0-B505-85507D49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253B-7C87-469B-B4CC-BAE07293F59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65F9B7-30D7-4F40-8394-692BEFDB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FC8D9-9A14-4289-AB30-0CD6683D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24EB-8DFC-4039-8B33-CD0C4E91C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9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1C24-2AC1-4C91-98D6-EFCE6FAC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4D758-E0D8-4EC9-8CFA-406F41E58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DACDB-BF34-4C39-A1E8-6E1AEEC65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1B067-B482-40D6-91F5-ACD9C42D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253B-7C87-469B-B4CC-BAE07293F59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E8A71-A4AA-417A-98C3-CD53F387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2D162-7A8E-4B99-838A-740DA271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24EB-8DFC-4039-8B33-CD0C4E91C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5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A93B-0932-4607-A275-B52CADFCF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3ADAA-6B23-4864-B573-8DFF026B4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2E0C9-1B7F-4212-AC4E-A5FFDF050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DA458-100D-4B6B-8D9E-6142F700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253B-7C87-469B-B4CC-BAE07293F59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15EED-BD32-40B0-8034-955C354C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100E6-FB85-48E4-B960-4F7DBDBA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24EB-8DFC-4039-8B33-CD0C4E91C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7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54F4A-C7AB-402B-892E-F483EBB4E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2439B-2F05-4409-9264-B23CFD6F2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E3421-B0C2-4800-9714-383E39361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B253B-7C87-469B-B4CC-BAE07293F59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3339D-505D-4D76-A33F-F5AD07B5A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80BA-E9EF-4123-9531-7AB2FDC5E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E24EB-8DFC-4039-8B33-CD0C4E91C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0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122D-4713-4C20-94B7-AED2122CB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27730-9ADF-4274-AF96-7883FE9C6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7/28/2021</a:t>
            </a:r>
          </a:p>
        </p:txBody>
      </p:sp>
    </p:spTree>
    <p:extLst>
      <p:ext uri="{BB962C8B-B14F-4D97-AF65-F5344CB8AC3E}">
        <p14:creationId xmlns:p14="http://schemas.microsoft.com/office/powerpoint/2010/main" val="205693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DBA1-1F9E-4506-818B-18100F7D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35" y="346465"/>
            <a:ext cx="1326502" cy="607998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mash - height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362E96D-88A4-487A-ABE2-C0C96836E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65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65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DBA1-1F9E-4506-818B-18100F7D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589745"/>
            <a:ext cx="2072081" cy="607998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mash - testosterone</a:t>
            </a:r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A9EAC7FA-E99C-4430-AF95-773F13583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0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37F9-40C1-4566-9144-1728CECA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6597"/>
          </a:xfrm>
        </p:spPr>
        <p:txBody>
          <a:bodyPr>
            <a:normAutofit/>
          </a:bodyPr>
          <a:lstStyle/>
          <a:p>
            <a:r>
              <a:rPr lang="en-US" sz="2800" dirty="0"/>
              <a:t>Heritability by Sex</a:t>
            </a:r>
          </a:p>
        </p:txBody>
      </p:sp>
      <p:pic>
        <p:nvPicPr>
          <p:cNvPr id="5" name="Content Placeholder 4" descr="Scatter chart&#10;&#10;Description automatically generated with medium confidence">
            <a:extLst>
              <a:ext uri="{FF2B5EF4-FFF2-40B4-BE49-F238E27FC236}">
                <a16:creationId xmlns:a16="http://schemas.microsoft.com/office/drawing/2014/main" id="{2945972C-A7F8-4CB6-958C-432D6B6D2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18" y="1538319"/>
            <a:ext cx="11569963" cy="4627984"/>
          </a:xfrm>
        </p:spPr>
      </p:pic>
    </p:spTree>
    <p:extLst>
      <p:ext uri="{BB962C8B-B14F-4D97-AF65-F5344CB8AC3E}">
        <p14:creationId xmlns:p14="http://schemas.microsoft.com/office/powerpoint/2010/main" val="389856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8D73-D8CF-4075-995F-F83733884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8565"/>
          </a:xfrm>
        </p:spPr>
        <p:txBody>
          <a:bodyPr>
            <a:normAutofit/>
          </a:bodyPr>
          <a:lstStyle/>
          <a:p>
            <a:r>
              <a:rPr lang="en-US" sz="2800" dirty="0"/>
              <a:t>Relative Heritability Ordered by Genetic Correlation (Descending)</a:t>
            </a:r>
          </a:p>
        </p:txBody>
      </p:sp>
      <p:pic>
        <p:nvPicPr>
          <p:cNvPr id="9" name="Content Placeholder 8" descr="A picture containing chart&#10;&#10;Description automatically generated">
            <a:extLst>
              <a:ext uri="{FF2B5EF4-FFF2-40B4-BE49-F238E27FC236}">
                <a16:creationId xmlns:a16="http://schemas.microsoft.com/office/drawing/2014/main" id="{D5AEA4C2-7A69-481B-BD88-5FC0893C1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653" y="1063690"/>
            <a:ext cx="9258694" cy="5555216"/>
          </a:xfrm>
        </p:spPr>
      </p:pic>
    </p:spTree>
    <p:extLst>
      <p:ext uri="{BB962C8B-B14F-4D97-AF65-F5344CB8AC3E}">
        <p14:creationId xmlns:p14="http://schemas.microsoft.com/office/powerpoint/2010/main" val="88643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0FD9-973C-4BDB-BBE4-7E91D474D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/>
          </a:bodyPr>
          <a:lstStyle/>
          <a:p>
            <a:r>
              <a:rPr lang="en-US" sz="2800" dirty="0"/>
              <a:t>Partitioned Heritability – Cell Types - Testosterone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A81EE2-697C-4653-96B7-7674DA2CDE6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74" y="979714"/>
            <a:ext cx="11594145" cy="56372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884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0FD9-973C-4BDB-BBE4-7E91D474D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/>
          </a:bodyPr>
          <a:lstStyle/>
          <a:p>
            <a:r>
              <a:rPr lang="en-US" sz="2800" dirty="0"/>
              <a:t>Partitioned Heritability – Cell Types - Creatinine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9D1DC8-ED98-4B01-A69B-3EC5EA53E44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29" y="979714"/>
            <a:ext cx="11422224" cy="571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122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0FD9-973C-4BDB-BBE4-7E91D474D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/>
          </a:bodyPr>
          <a:lstStyle/>
          <a:p>
            <a:r>
              <a:rPr lang="en-US" sz="2800" dirty="0"/>
              <a:t>Partitioned Heritability – Cell Types - Urea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7E6650-AB81-47AB-8330-ECB2E012269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17" y="979714"/>
            <a:ext cx="11618166" cy="5814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435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990C-BD18-4512-A9B8-54678BE7B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76" y="337134"/>
            <a:ext cx="2670110" cy="73588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Manhattan Plot - Testosterone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5F3FF4-5D8C-4215-9F23-5E6521A67C3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560" y="0"/>
            <a:ext cx="7638661" cy="67899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76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990C-BD18-4512-A9B8-54678BE7B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76" y="337134"/>
            <a:ext cx="2670110" cy="73588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Manhattan Plot - Creatinine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47E36D-7B4E-43E9-8AAF-5C0B516CD5D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355" y="0"/>
            <a:ext cx="77152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0468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990C-BD18-4512-A9B8-54678BE7B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76" y="337134"/>
            <a:ext cx="2670110" cy="73588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Manhattan Plot - Urea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D8F960-3DDE-4F3D-A5D9-5CDCEE8A14F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043" y="-1"/>
            <a:ext cx="7647588" cy="6801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179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54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Result Summary</vt:lpstr>
      <vt:lpstr>Heritability by Sex</vt:lpstr>
      <vt:lpstr>Relative Heritability Ordered by Genetic Correlation (Descending)</vt:lpstr>
      <vt:lpstr>Partitioned Heritability – Cell Types - Testosterone</vt:lpstr>
      <vt:lpstr>Partitioned Heritability – Cell Types - Creatinine</vt:lpstr>
      <vt:lpstr>Partitioned Heritability – Cell Types - Urea</vt:lpstr>
      <vt:lpstr>Manhattan Plot - Testosterone</vt:lpstr>
      <vt:lpstr>Manhattan Plot - Creatinine</vt:lpstr>
      <vt:lpstr>Manhattan Plot - Urea</vt:lpstr>
      <vt:lpstr>mash - height</vt:lpstr>
      <vt:lpstr>mash - testosterone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 Summary</dc:title>
  <dc:creator>Carrie Zhu</dc:creator>
  <cp:lastModifiedBy>Carrie Zhu</cp:lastModifiedBy>
  <cp:revision>10</cp:revision>
  <dcterms:created xsi:type="dcterms:W3CDTF">2021-07-28T19:39:44Z</dcterms:created>
  <dcterms:modified xsi:type="dcterms:W3CDTF">2021-07-28T20:05:17Z</dcterms:modified>
</cp:coreProperties>
</file>