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8" r:id="rId5"/>
    <p:sldId id="274" r:id="rId6"/>
    <p:sldId id="260" r:id="rId7"/>
    <p:sldId id="275" r:id="rId8"/>
    <p:sldId id="261" r:id="rId9"/>
    <p:sldId id="276" r:id="rId10"/>
    <p:sldId id="262" r:id="rId11"/>
    <p:sldId id="277" r:id="rId12"/>
    <p:sldId id="263" r:id="rId13"/>
    <p:sldId id="278" r:id="rId14"/>
    <p:sldId id="264" r:id="rId15"/>
    <p:sldId id="279" r:id="rId16"/>
    <p:sldId id="265" r:id="rId17"/>
    <p:sldId id="280" r:id="rId18"/>
    <p:sldId id="266" r:id="rId19"/>
    <p:sldId id="281" r:id="rId20"/>
    <p:sldId id="267" r:id="rId21"/>
    <p:sldId id="282" r:id="rId22"/>
    <p:sldId id="268" r:id="rId23"/>
    <p:sldId id="283" r:id="rId24"/>
    <p:sldId id="269" r:id="rId25"/>
    <p:sldId id="284" r:id="rId26"/>
    <p:sldId id="270" r:id="rId27"/>
    <p:sldId id="285" r:id="rId28"/>
    <p:sldId id="273" r:id="rId29"/>
    <p:sldId id="286" r:id="rId30"/>
    <p:sldId id="271" r:id="rId31"/>
    <p:sldId id="287" r:id="rId32"/>
    <p:sldId id="272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EB11-6819-4270-AFDB-C4183D318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A9F1E-69BB-4684-990A-D1A5A7FD5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AED8-E213-4AEE-9090-B4887087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496-34C7-4145-ADC4-C296F8FF011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2675-A412-4D0D-96D8-46ADECAE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30186-50EE-4A7A-BD2C-28FF4F15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3D-01F1-4362-A31D-D54D4251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2A49-06B0-4B7F-B7E4-016E9EBC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C17ED-60D5-475E-9A35-31B61679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E4788-012A-4913-A34F-5F4B425D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496-34C7-4145-ADC4-C296F8FF011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7E8DB-5A51-4BD0-8953-623697AE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F864B-0C4A-4D03-8732-4DA1DE67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3D-01F1-4362-A31D-D54D4251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6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AA00F-D7E2-405B-942F-BB93A10E7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39C59-33EF-496B-93E2-948174746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856B0-03BC-4E05-9A4B-442F5CAA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496-34C7-4145-ADC4-C296F8FF011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DA7ED-317C-4C02-A79F-1BD75CCE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F653D-4AA5-4732-A813-02BD7C21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3D-01F1-4362-A31D-D54D4251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7E8A-8951-48A4-90D3-573A79FE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3AE2-5308-473E-A487-2410DCF3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44815-534A-4044-858A-0629C222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496-34C7-4145-ADC4-C296F8FF011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0F45A-5C21-4A6C-8647-969A687C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8F93B-22F7-4411-896A-8DEA1A42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3D-01F1-4362-A31D-D54D4251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0B9C-CB49-4582-BAA3-9F87CBAA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98F23-2E90-4BF5-926D-9BFBCA237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05126-9A58-4555-9B3A-2D099640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496-34C7-4145-ADC4-C296F8FF011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593B-A9BF-452C-B870-D04D57B9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B6CB8-89B5-46EC-B912-F7A88F06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3D-01F1-4362-A31D-D54D4251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8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6169-B387-472F-98DD-F8B3B5D0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585C-00E8-4446-B436-EB2463A88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22E4A-4F92-4E43-8CEE-FD477E1D1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5158A-D0BB-45B3-8979-8DD5B6ED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496-34C7-4145-ADC4-C296F8FF011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27961-1250-45FB-A7BA-5558DA76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17AAE-05DA-4FC9-BE72-C815A262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3D-01F1-4362-A31D-D54D4251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8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01DF-8FDC-4FC3-8EE4-D31864EF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DB890-5AB3-4A67-9E27-E7847CDE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0820E-8094-4708-87F3-B8F43A316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8254C-AD1E-498D-86D7-7462C3890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7E101-61E4-4A57-86D8-46D7A5418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F7690-512B-4F2E-AE31-296FC343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496-34C7-4145-ADC4-C296F8FF011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63338-89E7-44A1-AD06-2533DE7F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EFF1A-D1FA-4B3C-9E93-2A59B994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3D-01F1-4362-A31D-D54D4251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675B-9B45-4223-9D92-A8CB4724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A66DD-41C5-4EFF-9FF5-563525E2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496-34C7-4145-ADC4-C296F8FF011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0ED8A-4D26-4A2D-BF6B-A1B64368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EA51F-DB79-4DD9-B4B5-230996FF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3D-01F1-4362-A31D-D54D4251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96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2F1E6-2A95-456C-A765-807158E8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496-34C7-4145-ADC4-C296F8FF011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F4160-FD4C-4FDF-B29D-9BF34B8D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0399E-DBED-42D9-93D3-D71D30D4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3D-01F1-4362-A31D-D54D4251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8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9651-E38E-42E9-AC8E-DF89D56E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F9AE5-9B5A-4D12-B38B-12AFB7E34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BE956-A5D3-4408-AAA3-0898D0547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ABD55-7115-4BE4-BF2C-88C5D922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496-34C7-4145-ADC4-C296F8FF011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B0900-2A41-4FAE-886D-AEEEDF49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B75CD-C2D6-4AB1-94C7-1C214A76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3D-01F1-4362-A31D-D54D4251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853A-93EE-430B-8064-04507940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69945-4808-41F6-BD93-EEC0CB35C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66BEB-E8B6-4F8C-A01F-4B24ABE3C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44F54-4263-4C74-946B-BADCA830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4496-34C7-4145-ADC4-C296F8FF011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2CD27-BFDC-44C5-B641-941A4E72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0778D-BEB2-4153-A2D0-97C7AB9E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A23D-01F1-4362-A31D-D54D4251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4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CE0CA-4525-41D3-9AEB-7A8FB51A5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5D7BE-0135-4948-85F2-F0CC12C9D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C272E-12D3-4A1F-9D0F-ECB21B29C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34496-34C7-4145-ADC4-C296F8FF011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8C029-A034-4AA0-847D-228E8B5C2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2BEA2-49F7-407E-A5F2-CDEC1C476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1A23D-01F1-4362-A31D-D54D42515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3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0C8D-EDE4-4239-B2E1-772FD3CAB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Phenotype:PGS</a:t>
            </a:r>
            <a:r>
              <a:rPr lang="en-US" dirty="0"/>
              <a:t> to Testosterone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09494-C4EB-4E1A-AAEC-893883C22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11/2/2021</a:t>
            </a:r>
          </a:p>
        </p:txBody>
      </p:sp>
    </p:spTree>
    <p:extLst>
      <p:ext uri="{BB962C8B-B14F-4D97-AF65-F5344CB8AC3E}">
        <p14:creationId xmlns:p14="http://schemas.microsoft.com/office/powerpoint/2010/main" val="2502567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A82C3C4B-E653-498C-92E8-1B034DA30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684"/>
            <a:ext cx="6031345" cy="6031345"/>
          </a:xfrm>
          <a:prstGeom prst="rect">
            <a:avLst/>
          </a:prstGeom>
        </p:spPr>
      </p:pic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4A4715E2-3E5F-441D-BF18-2977E9915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657" y="505684"/>
            <a:ext cx="6031345" cy="603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8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2AEBD057-CA98-4B54-A404-75D4084F5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3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FF1A23E-BF8F-4B01-8C22-0C70A2C82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" y="347514"/>
            <a:ext cx="6162971" cy="6162971"/>
          </a:xfrm>
          <a:prstGeom prst="rect">
            <a:avLst/>
          </a:prstGeom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7A2A0EB-2FBB-40A9-B648-DF23DEFD3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7" y="490692"/>
            <a:ext cx="6019793" cy="60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41A39DE2-9CB8-40DF-BE20-ACB933202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36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0F190CD4-15D4-41C5-9CFA-9860D7208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7" y="439878"/>
            <a:ext cx="5978243" cy="5978243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7DBA7E59-564F-42F7-8E77-90DA5DF98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756" y="365987"/>
            <a:ext cx="5978244" cy="597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60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A784969A-58D1-4A92-85F5-6DEF98827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05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DD738BF5-2811-424C-8D4B-AD551A0C6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200"/>
            <a:ext cx="6024419" cy="6024419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28F724B2-5FA8-4019-BB46-BE6E961BD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83" y="330200"/>
            <a:ext cx="6024419" cy="602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1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F9F5D672-2AD3-43D0-9FBD-8A597EC94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02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1326F51-E972-448F-8290-E89EE303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169"/>
            <a:ext cx="6033662" cy="6033662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C7B82B6-CED2-4680-B324-A986D0898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340" y="412169"/>
            <a:ext cx="6033662" cy="603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63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47F3603F-8532-4F4B-8F7D-0CF10AFAF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4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753153-5306-4B69-AEFA-6A2881C93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78" y="414017"/>
            <a:ext cx="11551244" cy="51310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024664-65D2-470F-AEF5-699972CF7EFF}"/>
              </a:ext>
            </a:extLst>
          </p:cNvPr>
          <p:cNvSpPr txBox="1"/>
          <p:nvPr/>
        </p:nvSpPr>
        <p:spPr>
          <a:xfrm>
            <a:off x="7118809" y="5811865"/>
            <a:ext cx="4752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mash R2 from the 5</a:t>
            </a:r>
            <a:r>
              <a:rPr lang="en-US" baseline="30000" dirty="0"/>
              <a:t>th</a:t>
            </a:r>
            <a:r>
              <a:rPr lang="en-US" dirty="0"/>
              <a:t> fold of </a:t>
            </a:r>
            <a:r>
              <a:rPr lang="en-US" dirty="0" err="1"/>
              <a:t>waist:hip</a:t>
            </a:r>
            <a:r>
              <a:rPr lang="en-US" dirty="0"/>
              <a:t> (</a:t>
            </a:r>
            <a:r>
              <a:rPr lang="en-US" dirty="0" err="1"/>
              <a:t>bmi</a:t>
            </a:r>
            <a:r>
              <a:rPr lang="en-US" dirty="0"/>
              <a:t> adj) is much greater than the R2s of the other 4 folds… haven’t found if it’s an error yet</a:t>
            </a:r>
          </a:p>
        </p:txBody>
      </p:sp>
    </p:spTree>
    <p:extLst>
      <p:ext uri="{BB962C8B-B14F-4D97-AF65-F5344CB8AC3E}">
        <p14:creationId xmlns:p14="http://schemas.microsoft.com/office/powerpoint/2010/main" val="397211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35D7F176-679C-4B10-A6B6-E306FC74E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314"/>
            <a:ext cx="6061371" cy="6061371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B5F8047-8227-4807-9EB5-47E891A40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631" y="398313"/>
            <a:ext cx="6061372" cy="606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80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26B458E5-E51F-49D3-91EB-586C86050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87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D4F0B2AD-D70C-4FF0-9838-832587DDB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085"/>
            <a:ext cx="5895116" cy="5895116"/>
          </a:xfrm>
          <a:prstGeom prst="rect">
            <a:avLst/>
          </a:prstGeom>
        </p:spPr>
      </p:pic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BB847CB2-4567-4D24-9934-79168DD9F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884" y="404085"/>
            <a:ext cx="5895116" cy="589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23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26B4FE69-4BBA-4405-99E2-DFB3EA3AB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2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335829C-02C9-4161-B1E8-566F17D6D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158"/>
            <a:ext cx="5950534" cy="5950534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853DCBA-2728-439C-9426-6E125846F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465" y="524158"/>
            <a:ext cx="5950535" cy="595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57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3703F25E-BCF1-4DA6-AEF8-8F1D9951E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70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8D0F566-E266-4CA2-B0EA-F0EAAA4D2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193"/>
            <a:ext cx="6024425" cy="6024425"/>
          </a:xfrm>
          <a:prstGeom prst="rect">
            <a:avLst/>
          </a:prstGeom>
        </p:spPr>
      </p:pic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7017E4D6-2C18-4B22-8732-6E8AB5513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75" y="416787"/>
            <a:ext cx="6024425" cy="60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21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22205EDB-161D-4D82-A60B-D84BE1D2D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50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9BA31CF1-B41F-4475-A835-A4C5B3809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794"/>
            <a:ext cx="6135262" cy="6135262"/>
          </a:xfrm>
          <a:prstGeom prst="rect">
            <a:avLst/>
          </a:prstGeom>
        </p:spPr>
      </p:pic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D3A55E42-BA2A-4822-B466-645E4840E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1794"/>
            <a:ext cx="6135263" cy="61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30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20107D6A-FC06-4DC7-BB5E-BC11B452E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0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F07F3CB-5A50-4102-B934-EAEDC26E8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15" y="43811"/>
            <a:ext cx="6616827" cy="6814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F6244-17F2-49A2-AA6B-6304C47103B7}"/>
              </a:ext>
            </a:extLst>
          </p:cNvPr>
          <p:cNvSpPr txBox="1"/>
          <p:nvPr/>
        </p:nvSpPr>
        <p:spPr>
          <a:xfrm>
            <a:off x="7756899" y="5463153"/>
            <a:ext cx="4365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between coefficient from </a:t>
            </a:r>
            <a:r>
              <a:rPr lang="en-US" dirty="0" err="1"/>
              <a:t>Pheno~PGS</a:t>
            </a:r>
            <a:r>
              <a:rPr lang="en-US" dirty="0"/>
              <a:t> linear regression and testosterone level bins (10 bins, no overlap)</a:t>
            </a:r>
          </a:p>
          <a:p>
            <a:r>
              <a:rPr lang="en-US" dirty="0"/>
              <a:t>- Used “additive both-sex” as the PGS</a:t>
            </a:r>
          </a:p>
        </p:txBody>
      </p:sp>
    </p:spTree>
    <p:extLst>
      <p:ext uri="{BB962C8B-B14F-4D97-AF65-F5344CB8AC3E}">
        <p14:creationId xmlns:p14="http://schemas.microsoft.com/office/powerpoint/2010/main" val="487439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6680C0B3-76DD-4A47-8729-33A20CD9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405"/>
            <a:ext cx="6015189" cy="6015189"/>
          </a:xfrm>
          <a:prstGeom prst="rect">
            <a:avLst/>
          </a:prstGeom>
        </p:spPr>
      </p:pic>
      <p:pic>
        <p:nvPicPr>
          <p:cNvPr id="4" name="Picture 3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684FCBB0-A150-4769-B71B-FC3AAA6F1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7213"/>
            <a:ext cx="6015190" cy="601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00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C2B84FDD-57C4-444C-A46B-42576812A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17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D38870BE-9FA9-4AE4-BD56-94ABFD02C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76"/>
            <a:ext cx="5950534" cy="5950534"/>
          </a:xfrm>
          <a:prstGeom prst="rect">
            <a:avLst/>
          </a:prstGeom>
        </p:spPr>
      </p:pic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F1046090-96F0-424A-826E-5883EE457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466" y="376376"/>
            <a:ext cx="5950534" cy="595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22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7D2CC38-7D62-4807-8D0C-66A8A2A33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9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69A15BE8-CA41-4F51-82E0-A6F326C18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79" y="228594"/>
            <a:ext cx="5804122" cy="5804122"/>
          </a:xfrm>
          <a:prstGeom prst="rect">
            <a:avLst/>
          </a:prstGeom>
        </p:spPr>
      </p:pic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992498BD-ADAA-4357-AEE1-99E1FA4E6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251" y="294617"/>
            <a:ext cx="5738099" cy="573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4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5F922795-890F-40A0-B1B5-4025F19EC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6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A8F83C00-6734-4ACC-B4C1-88D8835ED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" y="472205"/>
            <a:ext cx="5913589" cy="5913589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EC8475E-0524-4327-B0B0-B7B3BAEC8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2204"/>
            <a:ext cx="5913589" cy="591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F5B67800-D6D7-4D65-99A0-B8A94FBF8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5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A827C17-1953-4320-B332-39198BED5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114"/>
            <a:ext cx="5959771" cy="5959771"/>
          </a:xfrm>
          <a:prstGeom prst="rect">
            <a:avLst/>
          </a:prstGeom>
        </p:spPr>
      </p:pic>
      <p:pic>
        <p:nvPicPr>
          <p:cNvPr id="3" name="Picture 2" descr="Timeline&#10;&#10;Description automatically generated with low confidence">
            <a:extLst>
              <a:ext uri="{FF2B5EF4-FFF2-40B4-BE49-F238E27FC236}">
                <a16:creationId xmlns:a16="http://schemas.microsoft.com/office/drawing/2014/main" id="{0479A7E5-F988-45B4-8F53-9889BEACA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231" y="449114"/>
            <a:ext cx="5959769" cy="595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5325D005-527E-4E7D-BEFB-EFFD5F99D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228593"/>
            <a:ext cx="6400813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5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69</Words>
  <Application>Microsoft Office PowerPoint</Application>
  <PresentationFormat>Widescreen</PresentationFormat>
  <Paragraphs>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Phenotype:PGS to Testosterone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Zhu</dc:creator>
  <cp:lastModifiedBy>Carrie Zhu</cp:lastModifiedBy>
  <cp:revision>43</cp:revision>
  <dcterms:created xsi:type="dcterms:W3CDTF">2021-10-27T18:39:07Z</dcterms:created>
  <dcterms:modified xsi:type="dcterms:W3CDTF">2021-11-03T20:57:56Z</dcterms:modified>
</cp:coreProperties>
</file>